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256" r:id="rId2"/>
    <p:sldId id="257" r:id="rId3"/>
    <p:sldId id="279" r:id="rId4"/>
    <p:sldId id="280" r:id="rId5"/>
    <p:sldId id="267" r:id="rId6"/>
    <p:sldId id="263" r:id="rId7"/>
    <p:sldId id="264" r:id="rId8"/>
    <p:sldId id="265" r:id="rId9"/>
    <p:sldId id="266" r:id="rId10"/>
    <p:sldId id="260" r:id="rId11"/>
    <p:sldId id="269" r:id="rId12"/>
    <p:sldId id="272" r:id="rId13"/>
    <p:sldId id="268" r:id="rId14"/>
    <p:sldId id="262" r:id="rId15"/>
    <p:sldId id="274" r:id="rId16"/>
    <p:sldId id="273" r:id="rId17"/>
    <p:sldId id="261" r:id="rId18"/>
    <p:sldId id="281" r:id="rId19"/>
    <p:sldId id="275" r:id="rId20"/>
    <p:sldId id="283" r:id="rId21"/>
    <p:sldId id="286" r:id="rId22"/>
    <p:sldId id="276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671C"/>
    <a:srgbClr val="8E5B45"/>
    <a:srgbClr val="C9BEB0"/>
    <a:srgbClr val="628C46"/>
    <a:srgbClr val="618F42"/>
    <a:srgbClr val="D2B395"/>
    <a:srgbClr val="995946"/>
    <a:srgbClr val="275A0D"/>
    <a:srgbClr val="D7D4CF"/>
    <a:srgbClr val="4DA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214855-5426-4ED0-9FF4-781FAFA1296B}" v="184" dt="2022-11-08T13:15:52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H QUOC DUONG" userId="319f4a66-1c78-4a2a-a784-58b0dd3d772e" providerId="ADAL" clId="{AE214855-5426-4ED0-9FF4-781FAFA1296B}"/>
    <pc:docChg chg="undo custSel addSld delSld modSld sldOrd modMainMaster">
      <pc:chgData name="KHANH QUOC DUONG" userId="319f4a66-1c78-4a2a-a784-58b0dd3d772e" providerId="ADAL" clId="{AE214855-5426-4ED0-9FF4-781FAFA1296B}" dt="2022-11-15T19:44:39.310" v="3007" actId="47"/>
      <pc:docMkLst>
        <pc:docMk/>
      </pc:docMkLst>
      <pc:sldChg chg="addSp delSp modSp mod modTransition modAnim modNotesTx">
        <pc:chgData name="KHANH QUOC DUONG" userId="319f4a66-1c78-4a2a-a784-58b0dd3d772e" providerId="ADAL" clId="{AE214855-5426-4ED0-9FF4-781FAFA1296B}" dt="2022-11-08T13:20:32.499" v="3006" actId="20577"/>
        <pc:sldMkLst>
          <pc:docMk/>
          <pc:sldMk cId="4150439335" sldId="256"/>
        </pc:sldMkLst>
        <pc:spChg chg="mod">
          <ac:chgData name="KHANH QUOC DUONG" userId="319f4a66-1c78-4a2a-a784-58b0dd3d772e" providerId="ADAL" clId="{AE214855-5426-4ED0-9FF4-781FAFA1296B}" dt="2022-11-07T22:47:43.753" v="1530" actId="1035"/>
          <ac:spMkLst>
            <pc:docMk/>
            <pc:sldMk cId="4150439335" sldId="256"/>
            <ac:spMk id="2" creationId="{C6ED1BF1-80F2-2038-79E4-3273ED810AEE}"/>
          </ac:spMkLst>
        </pc:spChg>
        <pc:spChg chg="mod">
          <ac:chgData name="KHANH QUOC DUONG" userId="319f4a66-1c78-4a2a-a784-58b0dd3d772e" providerId="ADAL" clId="{AE214855-5426-4ED0-9FF4-781FAFA1296B}" dt="2022-11-07T22:47:59.996" v="1537" actId="1036"/>
          <ac:spMkLst>
            <pc:docMk/>
            <pc:sldMk cId="4150439335" sldId="256"/>
            <ac:spMk id="3" creationId="{902E4234-F904-E37C-B78F-71DBB0B6C9F4}"/>
          </ac:spMkLst>
        </pc:spChg>
        <pc:spChg chg="add mod ord">
          <ac:chgData name="KHANH QUOC DUONG" userId="319f4a66-1c78-4a2a-a784-58b0dd3d772e" providerId="ADAL" clId="{AE214855-5426-4ED0-9FF4-781FAFA1296B}" dt="2022-11-07T22:47:59.996" v="1537" actId="1036"/>
          <ac:spMkLst>
            <pc:docMk/>
            <pc:sldMk cId="4150439335" sldId="256"/>
            <ac:spMk id="4" creationId="{BA4509A6-BF4F-3218-65BC-3952C4EAFB5E}"/>
          </ac:spMkLst>
        </pc:spChg>
        <pc:spChg chg="del">
          <ac:chgData name="KHANH QUOC DUONG" userId="319f4a66-1c78-4a2a-a784-58b0dd3d772e" providerId="ADAL" clId="{AE214855-5426-4ED0-9FF4-781FAFA1296B}" dt="2022-11-07T21:36:48.036" v="890" actId="26606"/>
          <ac:spMkLst>
            <pc:docMk/>
            <pc:sldMk cId="4150439335" sldId="256"/>
            <ac:spMk id="1259" creationId="{0E91F5CA-B392-444C-88E3-BF5BAAEBDEB0}"/>
          </ac:spMkLst>
        </pc:spChg>
        <pc:spChg chg="del">
          <ac:chgData name="KHANH QUOC DUONG" userId="319f4a66-1c78-4a2a-a784-58b0dd3d772e" providerId="ADAL" clId="{AE214855-5426-4ED0-9FF4-781FAFA1296B}" dt="2022-11-07T21:36:48.036" v="890" actId="26606"/>
          <ac:spMkLst>
            <pc:docMk/>
            <pc:sldMk cId="4150439335" sldId="256"/>
            <ac:spMk id="1260" creationId="{0459807F-B6FA-44D3-9A53-C55B6B56884A}"/>
          </ac:spMkLst>
        </pc:spChg>
        <pc:spChg chg="add del">
          <ac:chgData name="KHANH QUOC DUONG" userId="319f4a66-1c78-4a2a-a784-58b0dd3d772e" providerId="ADAL" clId="{AE214855-5426-4ED0-9FF4-781FAFA1296B}" dt="2022-11-07T21:37:32.889" v="893" actId="26606"/>
          <ac:spMkLst>
            <pc:docMk/>
            <pc:sldMk cId="4150439335" sldId="256"/>
            <ac:spMk id="6151" creationId="{0E91F5CA-B392-444C-88E3-BF5BAAEBDEB0}"/>
          </ac:spMkLst>
        </pc:spChg>
        <pc:spChg chg="add del">
          <ac:chgData name="KHANH QUOC DUONG" userId="319f4a66-1c78-4a2a-a784-58b0dd3d772e" providerId="ADAL" clId="{AE214855-5426-4ED0-9FF4-781FAFA1296B}" dt="2022-11-07T21:37:32.889" v="893" actId="26606"/>
          <ac:spMkLst>
            <pc:docMk/>
            <pc:sldMk cId="4150439335" sldId="256"/>
            <ac:spMk id="6153" creationId="{F6EE1C8D-9233-4EBC-9B68-862FDCA26650}"/>
          </ac:spMkLst>
        </pc:spChg>
        <pc:spChg chg="add del">
          <ac:chgData name="KHANH QUOC DUONG" userId="319f4a66-1c78-4a2a-a784-58b0dd3d772e" providerId="ADAL" clId="{AE214855-5426-4ED0-9FF4-781FAFA1296B}" dt="2022-11-07T21:37:32.889" v="893" actId="26606"/>
          <ac:spMkLst>
            <pc:docMk/>
            <pc:sldMk cId="4150439335" sldId="256"/>
            <ac:spMk id="6155" creationId="{48F92359-2883-4C1D-972D-BF52F3F41A18}"/>
          </ac:spMkLst>
        </pc:spChg>
        <pc:spChg chg="add">
          <ac:chgData name="KHANH QUOC DUONG" userId="319f4a66-1c78-4a2a-a784-58b0dd3d772e" providerId="ADAL" clId="{AE214855-5426-4ED0-9FF4-781FAFA1296B}" dt="2022-11-07T21:37:32.889" v="893" actId="26606"/>
          <ac:spMkLst>
            <pc:docMk/>
            <pc:sldMk cId="4150439335" sldId="256"/>
            <ac:spMk id="6160" creationId="{0E91F5CA-B392-444C-88E3-BF5BAAEBDEB0}"/>
          </ac:spMkLst>
        </pc:spChg>
        <pc:spChg chg="add">
          <ac:chgData name="KHANH QUOC DUONG" userId="319f4a66-1c78-4a2a-a784-58b0dd3d772e" providerId="ADAL" clId="{AE214855-5426-4ED0-9FF4-781FAFA1296B}" dt="2022-11-07T21:37:32.889" v="893" actId="26606"/>
          <ac:spMkLst>
            <pc:docMk/>
            <pc:sldMk cId="4150439335" sldId="256"/>
            <ac:spMk id="6162" creationId="{0459807F-B6FA-44D3-9A53-C55B6B56884A}"/>
          </ac:spMkLst>
        </pc:spChg>
        <pc:picChg chg="del mod">
          <ac:chgData name="KHANH QUOC DUONG" userId="319f4a66-1c78-4a2a-a784-58b0dd3d772e" providerId="ADAL" clId="{AE214855-5426-4ED0-9FF4-781FAFA1296B}" dt="2022-11-07T21:36:32.918" v="888" actId="478"/>
          <ac:picMkLst>
            <pc:docMk/>
            <pc:sldMk cId="4150439335" sldId="256"/>
            <ac:picMk id="1026" creationId="{673C65B1-69FF-ECA4-C191-A7095B4A9493}"/>
          </ac:picMkLst>
        </pc:picChg>
        <pc:picChg chg="add del mod ord">
          <ac:chgData name="KHANH QUOC DUONG" userId="319f4a66-1c78-4a2a-a784-58b0dd3d772e" providerId="ADAL" clId="{AE214855-5426-4ED0-9FF4-781FAFA1296B}" dt="2022-11-07T21:37:00.256" v="891" actId="478"/>
          <ac:picMkLst>
            <pc:docMk/>
            <pc:sldMk cId="4150439335" sldId="256"/>
            <ac:picMk id="6146" creationId="{D0A6335C-097F-60AB-86D4-B8C45604E71E}"/>
          </ac:picMkLst>
        </pc:picChg>
        <pc:picChg chg="add mod">
          <ac:chgData name="KHANH QUOC DUONG" userId="319f4a66-1c78-4a2a-a784-58b0dd3d772e" providerId="ADAL" clId="{AE214855-5426-4ED0-9FF4-781FAFA1296B}" dt="2022-11-07T21:37:32.889" v="893" actId="26606"/>
          <ac:picMkLst>
            <pc:docMk/>
            <pc:sldMk cId="4150439335" sldId="256"/>
            <ac:picMk id="6148" creationId="{88D388C7-C301-913A-2C1F-5CEC93307C29}"/>
          </ac:picMkLst>
        </pc:picChg>
      </pc:sldChg>
      <pc:sldChg chg="addSp delSp modSp mod ord modTransition">
        <pc:chgData name="KHANH QUOC DUONG" userId="319f4a66-1c78-4a2a-a784-58b0dd3d772e" providerId="ADAL" clId="{AE214855-5426-4ED0-9FF4-781FAFA1296B}" dt="2022-11-08T13:15:25.905" v="2985"/>
        <pc:sldMkLst>
          <pc:docMk/>
          <pc:sldMk cId="936763912" sldId="257"/>
        </pc:sldMkLst>
        <pc:spChg chg="add mod ord">
          <ac:chgData name="KHANH QUOC DUONG" userId="319f4a66-1c78-4a2a-a784-58b0dd3d772e" providerId="ADAL" clId="{AE214855-5426-4ED0-9FF4-781FAFA1296B}" dt="2022-11-07T22:23:31.696" v="1277" actId="1076"/>
          <ac:spMkLst>
            <pc:docMk/>
            <pc:sldMk cId="936763912" sldId="257"/>
            <ac:spMk id="2" creationId="{2DB21B13-0FF4-0FFA-4A97-69B070915ABC}"/>
          </ac:spMkLst>
        </pc:spChg>
        <pc:spChg chg="add del mod">
          <ac:chgData name="KHANH QUOC DUONG" userId="319f4a66-1c78-4a2a-a784-58b0dd3d772e" providerId="ADAL" clId="{AE214855-5426-4ED0-9FF4-781FAFA1296B}" dt="2022-11-07T22:18:42.483" v="1164" actId="478"/>
          <ac:spMkLst>
            <pc:docMk/>
            <pc:sldMk cId="936763912" sldId="257"/>
            <ac:spMk id="4" creationId="{37E80854-ACDD-A48A-7A87-0EBB98C24B11}"/>
          </ac:spMkLst>
        </pc:spChg>
        <pc:spChg chg="add del mod">
          <ac:chgData name="KHANH QUOC DUONG" userId="319f4a66-1c78-4a2a-a784-58b0dd3d772e" providerId="ADAL" clId="{AE214855-5426-4ED0-9FF4-781FAFA1296B}" dt="2022-11-07T22:18:54.856" v="1167"/>
          <ac:spMkLst>
            <pc:docMk/>
            <pc:sldMk cId="936763912" sldId="257"/>
            <ac:spMk id="5" creationId="{97211C2A-9812-9BAB-064A-EDD45BCFEC6C}"/>
          </ac:spMkLst>
        </pc:spChg>
        <pc:spChg chg="add del mod">
          <ac:chgData name="KHANH QUOC DUONG" userId="319f4a66-1c78-4a2a-a784-58b0dd3d772e" providerId="ADAL" clId="{AE214855-5426-4ED0-9FF4-781FAFA1296B}" dt="2022-11-07T22:20:21.384" v="1211" actId="478"/>
          <ac:spMkLst>
            <pc:docMk/>
            <pc:sldMk cId="936763912" sldId="257"/>
            <ac:spMk id="6" creationId="{6D3A3927-41A7-F572-BB3C-9193BA4A8F39}"/>
          </ac:spMkLst>
        </pc:spChg>
        <pc:spChg chg="add mod">
          <ac:chgData name="KHANH QUOC DUONG" userId="319f4a66-1c78-4a2a-a784-58b0dd3d772e" providerId="ADAL" clId="{AE214855-5426-4ED0-9FF4-781FAFA1296B}" dt="2022-11-08T11:31:32.577" v="1628" actId="6559"/>
          <ac:spMkLst>
            <pc:docMk/>
            <pc:sldMk cId="936763912" sldId="257"/>
            <ac:spMk id="7" creationId="{B2C1F1A9-8445-1353-5196-E58BBFE19725}"/>
          </ac:spMkLst>
        </pc:spChg>
        <pc:spChg chg="del">
          <ac:chgData name="KHANH QUOC DUONG" userId="319f4a66-1c78-4a2a-a784-58b0dd3d772e" providerId="ADAL" clId="{AE214855-5426-4ED0-9FF4-781FAFA1296B}" dt="2022-11-07T22:20:38.580" v="1212" actId="26606"/>
          <ac:spMkLst>
            <pc:docMk/>
            <pc:sldMk cId="936763912" sldId="257"/>
            <ac:spMk id="2075" creationId="{ABA4B6D2-67B7-4DDF-9D67-252A664A4E1C}"/>
          </ac:spMkLst>
        </pc:spChg>
        <pc:spChg chg="add del">
          <ac:chgData name="KHANH QUOC DUONG" userId="319f4a66-1c78-4a2a-a784-58b0dd3d772e" providerId="ADAL" clId="{AE214855-5426-4ED0-9FF4-781FAFA1296B}" dt="2022-11-07T22:22:31.492" v="1262" actId="26606"/>
          <ac:spMkLst>
            <pc:docMk/>
            <pc:sldMk cId="936763912" sldId="257"/>
            <ac:spMk id="2080" creationId="{7A18B8F2-142B-4003-B90D-359297705BDF}"/>
          </ac:spMkLst>
        </pc:spChg>
        <pc:spChg chg="add del">
          <ac:chgData name="KHANH QUOC DUONG" userId="319f4a66-1c78-4a2a-a784-58b0dd3d772e" providerId="ADAL" clId="{AE214855-5426-4ED0-9FF4-781FAFA1296B}" dt="2022-11-07T22:22:31.492" v="1262" actId="26606"/>
          <ac:spMkLst>
            <pc:docMk/>
            <pc:sldMk cId="936763912" sldId="257"/>
            <ac:spMk id="2082" creationId="{DA653340-0C91-436D-8939-E9746D4B6034}"/>
          </ac:spMkLst>
        </pc:spChg>
        <pc:spChg chg="add del">
          <ac:chgData name="KHANH QUOC DUONG" userId="319f4a66-1c78-4a2a-a784-58b0dd3d772e" providerId="ADAL" clId="{AE214855-5426-4ED0-9FF4-781FAFA1296B}" dt="2022-11-07T22:22:31.492" v="1262" actId="26606"/>
          <ac:spMkLst>
            <pc:docMk/>
            <pc:sldMk cId="936763912" sldId="257"/>
            <ac:spMk id="2084" creationId="{CF93DC6C-1BFD-4414-BF23-471C8831CA04}"/>
          </ac:spMkLst>
        </pc:spChg>
        <pc:spChg chg="add del">
          <ac:chgData name="KHANH QUOC DUONG" userId="319f4a66-1c78-4a2a-a784-58b0dd3d772e" providerId="ADAL" clId="{AE214855-5426-4ED0-9FF4-781FAFA1296B}" dt="2022-11-07T22:22:31.492" v="1262" actId="26606"/>
          <ac:spMkLst>
            <pc:docMk/>
            <pc:sldMk cId="936763912" sldId="257"/>
            <ac:spMk id="2086" creationId="{8883AD5B-BA1D-4FA6-8AD8-955000251D79}"/>
          </ac:spMkLst>
        </pc:spChg>
        <pc:spChg chg="add">
          <ac:chgData name="KHANH QUOC DUONG" userId="319f4a66-1c78-4a2a-a784-58b0dd3d772e" providerId="ADAL" clId="{AE214855-5426-4ED0-9FF4-781FAFA1296B}" dt="2022-11-07T22:22:31.492" v="1262" actId="26606"/>
          <ac:spMkLst>
            <pc:docMk/>
            <pc:sldMk cId="936763912" sldId="257"/>
            <ac:spMk id="2091" creationId="{04C21BAE-6866-4C7A-A7EC-C1B2E572D5BE}"/>
          </ac:spMkLst>
        </pc:spChg>
        <pc:spChg chg="add">
          <ac:chgData name="KHANH QUOC DUONG" userId="319f4a66-1c78-4a2a-a784-58b0dd3d772e" providerId="ADAL" clId="{AE214855-5426-4ED0-9FF4-781FAFA1296B}" dt="2022-11-07T22:22:31.492" v="1262" actId="26606"/>
          <ac:spMkLst>
            <pc:docMk/>
            <pc:sldMk cId="936763912" sldId="257"/>
            <ac:spMk id="2093" creationId="{7E7D0C94-08B4-48AE-8813-CC4D60294F42}"/>
          </ac:spMkLst>
        </pc:spChg>
        <pc:spChg chg="add">
          <ac:chgData name="KHANH QUOC DUONG" userId="319f4a66-1c78-4a2a-a784-58b0dd3d772e" providerId="ADAL" clId="{AE214855-5426-4ED0-9FF4-781FAFA1296B}" dt="2022-11-07T22:22:31.492" v="1262" actId="26606"/>
          <ac:spMkLst>
            <pc:docMk/>
            <pc:sldMk cId="936763912" sldId="257"/>
            <ac:spMk id="2095" creationId="{F0C518C2-0AA4-470C-87B9-9CBF428FBA25}"/>
          </ac:spMkLst>
        </pc:spChg>
        <pc:picChg chg="mod ord">
          <ac:chgData name="KHANH QUOC DUONG" userId="319f4a66-1c78-4a2a-a784-58b0dd3d772e" providerId="ADAL" clId="{AE214855-5426-4ED0-9FF4-781FAFA1296B}" dt="2022-11-07T22:34:09.006" v="1470" actId="1076"/>
          <ac:picMkLst>
            <pc:docMk/>
            <pc:sldMk cId="936763912" sldId="257"/>
            <ac:picMk id="2050" creationId="{CECAD250-B582-3038-A5E5-1DA5B633042E}"/>
          </ac:picMkLst>
        </pc:picChg>
        <pc:picChg chg="del">
          <ac:chgData name="KHANH QUOC DUONG" userId="319f4a66-1c78-4a2a-a784-58b0dd3d772e" providerId="ADAL" clId="{AE214855-5426-4ED0-9FF4-781FAFA1296B}" dt="2022-11-07T22:20:38.580" v="1212" actId="26606"/>
          <ac:picMkLst>
            <pc:docMk/>
            <pc:sldMk cId="936763912" sldId="257"/>
            <ac:picMk id="2073" creationId="{DEB2E8C4-C3E7-4048-A43D-9859510CFA98}"/>
          </ac:picMkLst>
        </pc:picChg>
        <pc:inkChg chg="del">
          <ac:chgData name="KHANH QUOC DUONG" userId="319f4a66-1c78-4a2a-a784-58b0dd3d772e" providerId="ADAL" clId="{AE214855-5426-4ED0-9FF4-781FAFA1296B}" dt="2022-11-07T22:20:38.580" v="1212" actId="26606"/>
          <ac:inkMkLst>
            <pc:docMk/>
            <pc:sldMk cId="936763912" sldId="257"/>
            <ac:inkMk id="2074" creationId="{24D29CCB-7956-4E3E-8880-304085F04BF4}"/>
          </ac:inkMkLst>
        </pc:inkChg>
      </pc:sldChg>
      <pc:sldChg chg="addSp delSp modSp del mod setBg">
        <pc:chgData name="KHANH QUOC DUONG" userId="319f4a66-1c78-4a2a-a784-58b0dd3d772e" providerId="ADAL" clId="{AE214855-5426-4ED0-9FF4-781FAFA1296B}" dt="2022-11-07T20:20:37.483" v="872" actId="47"/>
        <pc:sldMkLst>
          <pc:docMk/>
          <pc:sldMk cId="3288970920" sldId="258"/>
        </pc:sldMkLst>
        <pc:spChg chg="mod">
          <ac:chgData name="KHANH QUOC DUONG" userId="319f4a66-1c78-4a2a-a784-58b0dd3d772e" providerId="ADAL" clId="{AE214855-5426-4ED0-9FF4-781FAFA1296B}" dt="2022-11-07T19:29:57.998" v="250" actId="26606"/>
          <ac:spMkLst>
            <pc:docMk/>
            <pc:sldMk cId="3288970920" sldId="258"/>
            <ac:spMk id="2" creationId="{D4AD0C90-B164-F1A3-4207-6F6E754D2864}"/>
          </ac:spMkLst>
        </pc:spChg>
        <pc:spChg chg="add mod">
          <ac:chgData name="KHANH QUOC DUONG" userId="319f4a66-1c78-4a2a-a784-58b0dd3d772e" providerId="ADAL" clId="{AE214855-5426-4ED0-9FF4-781FAFA1296B}" dt="2022-11-07T19:30:19.265" v="254" actId="1076"/>
          <ac:spMkLst>
            <pc:docMk/>
            <pc:sldMk cId="3288970920" sldId="258"/>
            <ac:spMk id="4" creationId="{8A2D27A1-E6F8-EAC0-5BE8-778208A68066}"/>
          </ac:spMkLst>
        </pc:spChg>
        <pc:spChg chg="mod">
          <ac:chgData name="KHANH QUOC DUONG" userId="319f4a66-1c78-4a2a-a784-58b0dd3d772e" providerId="ADAL" clId="{AE214855-5426-4ED0-9FF4-781FAFA1296B}" dt="2022-11-07T19:31:41.105" v="263" actId="403"/>
          <ac:spMkLst>
            <pc:docMk/>
            <pc:sldMk cId="3288970920" sldId="258"/>
            <ac:spMk id="6" creationId="{7F30543F-ED79-6209-9DB0-5BE6883966C8}"/>
          </ac:spMkLst>
        </pc:spChg>
        <pc:spChg chg="mod">
          <ac:chgData name="KHANH QUOC DUONG" userId="319f4a66-1c78-4a2a-a784-58b0dd3d772e" providerId="ADAL" clId="{AE214855-5426-4ED0-9FF4-781FAFA1296B}" dt="2022-11-07T19:31:41.105" v="263" actId="403"/>
          <ac:spMkLst>
            <pc:docMk/>
            <pc:sldMk cId="3288970920" sldId="258"/>
            <ac:spMk id="7" creationId="{F7CF3D0B-DE0B-DE8F-A551-974F8CAB0B62}"/>
          </ac:spMkLst>
        </pc:spChg>
        <pc:spChg chg="mod">
          <ac:chgData name="KHANH QUOC DUONG" userId="319f4a66-1c78-4a2a-a784-58b0dd3d772e" providerId="ADAL" clId="{AE214855-5426-4ED0-9FF4-781FAFA1296B}" dt="2022-11-07T19:32:55.023" v="270" actId="207"/>
          <ac:spMkLst>
            <pc:docMk/>
            <pc:sldMk cId="3288970920" sldId="258"/>
            <ac:spMk id="8" creationId="{BDFB18B6-8F66-7B4F-0215-207C6625E38A}"/>
          </ac:spMkLst>
        </pc:spChg>
        <pc:spChg chg="mod">
          <ac:chgData name="KHANH QUOC DUONG" userId="319f4a66-1c78-4a2a-a784-58b0dd3d772e" providerId="ADAL" clId="{AE214855-5426-4ED0-9FF4-781FAFA1296B}" dt="2022-11-07T19:32:55.023" v="270" actId="207"/>
          <ac:spMkLst>
            <pc:docMk/>
            <pc:sldMk cId="3288970920" sldId="258"/>
            <ac:spMk id="9" creationId="{417B583D-BE9D-FE32-A87D-2CBC42E89E1D}"/>
          </ac:spMkLst>
        </pc:spChg>
        <pc:spChg chg="mod">
          <ac:chgData name="KHANH QUOC DUONG" userId="319f4a66-1c78-4a2a-a784-58b0dd3d772e" providerId="ADAL" clId="{AE214855-5426-4ED0-9FF4-781FAFA1296B}" dt="2022-11-07T19:32:55.023" v="270" actId="207"/>
          <ac:spMkLst>
            <pc:docMk/>
            <pc:sldMk cId="3288970920" sldId="258"/>
            <ac:spMk id="10" creationId="{5D941187-AEBA-3F40-C2D9-8EE63A384FC8}"/>
          </ac:spMkLst>
        </pc:spChg>
        <pc:spChg chg="del">
          <ac:chgData name="KHANH QUOC DUONG" userId="319f4a66-1c78-4a2a-a784-58b0dd3d772e" providerId="ADAL" clId="{AE214855-5426-4ED0-9FF4-781FAFA1296B}" dt="2022-11-07T19:29:57.998" v="250" actId="26606"/>
          <ac:spMkLst>
            <pc:docMk/>
            <pc:sldMk cId="3288970920" sldId="258"/>
            <ac:spMk id="3094" creationId="{78E81931-EC11-4433-BB7B-ED42BAA2441E}"/>
          </ac:spMkLst>
        </pc:spChg>
        <pc:spChg chg="del">
          <ac:chgData name="KHANH QUOC DUONG" userId="319f4a66-1c78-4a2a-a784-58b0dd3d772e" providerId="ADAL" clId="{AE214855-5426-4ED0-9FF4-781FAFA1296B}" dt="2022-11-07T19:29:57.998" v="250" actId="26606"/>
          <ac:spMkLst>
            <pc:docMk/>
            <pc:sldMk cId="3288970920" sldId="258"/>
            <ac:spMk id="3096" creationId="{F35BC353-549C-47DC-9732-7E6961372840}"/>
          </ac:spMkLst>
        </pc:spChg>
        <pc:spChg chg="add del">
          <ac:chgData name="KHANH QUOC DUONG" userId="319f4a66-1c78-4a2a-a784-58b0dd3d772e" providerId="ADAL" clId="{AE214855-5426-4ED0-9FF4-781FAFA1296B}" dt="2022-11-07T19:30:45.515" v="256" actId="478"/>
          <ac:spMkLst>
            <pc:docMk/>
            <pc:sldMk cId="3288970920" sldId="258"/>
            <ac:spMk id="3100" creationId="{6FD65AFB-DD20-DA6C-35CC-893628D8B966}"/>
          </ac:spMkLst>
        </pc:spChg>
        <pc:spChg chg="add">
          <ac:chgData name="KHANH QUOC DUONG" userId="319f4a66-1c78-4a2a-a784-58b0dd3d772e" providerId="ADAL" clId="{AE214855-5426-4ED0-9FF4-781FAFA1296B}" dt="2022-11-07T19:29:57.998" v="250" actId="26606"/>
          <ac:spMkLst>
            <pc:docMk/>
            <pc:sldMk cId="3288970920" sldId="258"/>
            <ac:spMk id="3103" creationId="{5D13CC36-B950-4F02-9BAF-9A7EB267398C}"/>
          </ac:spMkLst>
        </pc:spChg>
        <pc:spChg chg="add">
          <ac:chgData name="KHANH QUOC DUONG" userId="319f4a66-1c78-4a2a-a784-58b0dd3d772e" providerId="ADAL" clId="{AE214855-5426-4ED0-9FF4-781FAFA1296B}" dt="2022-11-07T19:29:57.998" v="250" actId="26606"/>
          <ac:spMkLst>
            <pc:docMk/>
            <pc:sldMk cId="3288970920" sldId="258"/>
            <ac:spMk id="3105" creationId="{D1BDED99-B35B-4FEE-A274-8E8DB6FEEECF}"/>
          </ac:spMkLst>
        </pc:spChg>
        <pc:grpChg chg="add mod">
          <ac:chgData name="KHANH QUOC DUONG" userId="319f4a66-1c78-4a2a-a784-58b0dd3d772e" providerId="ADAL" clId="{AE214855-5426-4ED0-9FF4-781FAFA1296B}" dt="2022-11-07T19:31:38.047" v="261" actId="14100"/>
          <ac:grpSpMkLst>
            <pc:docMk/>
            <pc:sldMk cId="3288970920" sldId="258"/>
            <ac:grpSpMk id="5" creationId="{F2DB487B-58AD-2EA3-0856-464A52515568}"/>
          </ac:grpSpMkLst>
        </pc:grpChg>
        <pc:picChg chg="mod ord">
          <ac:chgData name="KHANH QUOC DUONG" userId="319f4a66-1c78-4a2a-a784-58b0dd3d772e" providerId="ADAL" clId="{AE214855-5426-4ED0-9FF4-781FAFA1296B}" dt="2022-11-07T19:29:57.998" v="250" actId="26606"/>
          <ac:picMkLst>
            <pc:docMk/>
            <pc:sldMk cId="3288970920" sldId="258"/>
            <ac:picMk id="3076" creationId="{09461CBA-AC74-B27D-6FB4-32BA531F7228}"/>
          </ac:picMkLst>
        </pc:picChg>
        <pc:picChg chg="del">
          <ac:chgData name="KHANH QUOC DUONG" userId="319f4a66-1c78-4a2a-a784-58b0dd3d772e" providerId="ADAL" clId="{AE214855-5426-4ED0-9FF4-781FAFA1296B}" dt="2022-11-07T19:29:57.998" v="250" actId="26606"/>
          <ac:picMkLst>
            <pc:docMk/>
            <pc:sldMk cId="3288970920" sldId="258"/>
            <ac:picMk id="3090" creationId="{DEB2E8C4-C3E7-4048-A43D-9859510CFA98}"/>
          </ac:picMkLst>
        </pc:picChg>
        <pc:inkChg chg="del">
          <ac:chgData name="KHANH QUOC DUONG" userId="319f4a66-1c78-4a2a-a784-58b0dd3d772e" providerId="ADAL" clId="{AE214855-5426-4ED0-9FF4-781FAFA1296B}" dt="2022-11-07T19:29:57.998" v="250" actId="26606"/>
          <ac:inkMkLst>
            <pc:docMk/>
            <pc:sldMk cId="3288970920" sldId="258"/>
            <ac:inkMk id="3092" creationId="{24D29CCB-7956-4E3E-8880-304085F04BF4}"/>
          </ac:inkMkLst>
        </pc:inkChg>
        <pc:cxnChg chg="mod">
          <ac:chgData name="KHANH QUOC DUONG" userId="319f4a66-1c78-4a2a-a784-58b0dd3d772e" providerId="ADAL" clId="{AE214855-5426-4ED0-9FF4-781FAFA1296B}" dt="2022-11-07T19:30:42.915" v="255"/>
          <ac:cxnSpMkLst>
            <pc:docMk/>
            <pc:sldMk cId="3288970920" sldId="258"/>
            <ac:cxnSpMk id="11" creationId="{46B14106-65F6-872F-EAA5-05F84469E17E}"/>
          </ac:cxnSpMkLst>
        </pc:cxnChg>
        <pc:cxnChg chg="mod">
          <ac:chgData name="KHANH QUOC DUONG" userId="319f4a66-1c78-4a2a-a784-58b0dd3d772e" providerId="ADAL" clId="{AE214855-5426-4ED0-9FF4-781FAFA1296B}" dt="2022-11-07T19:30:42.915" v="255"/>
          <ac:cxnSpMkLst>
            <pc:docMk/>
            <pc:sldMk cId="3288970920" sldId="258"/>
            <ac:cxnSpMk id="12" creationId="{96647D55-07F9-974C-F2CA-FABD0D032D95}"/>
          </ac:cxnSpMkLst>
        </pc:cxnChg>
        <pc:cxnChg chg="mod">
          <ac:chgData name="KHANH QUOC DUONG" userId="319f4a66-1c78-4a2a-a784-58b0dd3d772e" providerId="ADAL" clId="{AE214855-5426-4ED0-9FF4-781FAFA1296B}" dt="2022-11-07T19:30:42.915" v="255"/>
          <ac:cxnSpMkLst>
            <pc:docMk/>
            <pc:sldMk cId="3288970920" sldId="258"/>
            <ac:cxnSpMk id="13" creationId="{D9253996-C652-DE82-C27E-69EBEFD8D6AF}"/>
          </ac:cxnSpMkLst>
        </pc:cxnChg>
        <pc:cxnChg chg="mod">
          <ac:chgData name="KHANH QUOC DUONG" userId="319f4a66-1c78-4a2a-a784-58b0dd3d772e" providerId="ADAL" clId="{AE214855-5426-4ED0-9FF4-781FAFA1296B}" dt="2022-11-07T19:30:42.915" v="255"/>
          <ac:cxnSpMkLst>
            <pc:docMk/>
            <pc:sldMk cId="3288970920" sldId="258"/>
            <ac:cxnSpMk id="14" creationId="{6BBEE639-81B3-7387-F12D-684B6774F839}"/>
          </ac:cxnSpMkLst>
        </pc:cxnChg>
        <pc:cxnChg chg="mod">
          <ac:chgData name="KHANH QUOC DUONG" userId="319f4a66-1c78-4a2a-a784-58b0dd3d772e" providerId="ADAL" clId="{AE214855-5426-4ED0-9FF4-781FAFA1296B}" dt="2022-11-07T19:30:42.915" v="255"/>
          <ac:cxnSpMkLst>
            <pc:docMk/>
            <pc:sldMk cId="3288970920" sldId="258"/>
            <ac:cxnSpMk id="15" creationId="{150D5D67-1646-2DB8-D47E-88E7678C614F}"/>
          </ac:cxnSpMkLst>
        </pc:cxnChg>
        <pc:cxnChg chg="mod">
          <ac:chgData name="KHANH QUOC DUONG" userId="319f4a66-1c78-4a2a-a784-58b0dd3d772e" providerId="ADAL" clId="{AE214855-5426-4ED0-9FF4-781FAFA1296B}" dt="2022-11-07T19:30:42.915" v="255"/>
          <ac:cxnSpMkLst>
            <pc:docMk/>
            <pc:sldMk cId="3288970920" sldId="258"/>
            <ac:cxnSpMk id="16" creationId="{9AE80750-296B-2F8A-DCCB-FFB05B57D5ED}"/>
          </ac:cxnSpMkLst>
        </pc:cxnChg>
      </pc:sldChg>
      <pc:sldChg chg="addSp delSp modSp new del mod setBg modClrScheme chgLayout">
        <pc:chgData name="KHANH QUOC DUONG" userId="319f4a66-1c78-4a2a-a784-58b0dd3d772e" providerId="ADAL" clId="{AE214855-5426-4ED0-9FF4-781FAFA1296B}" dt="2022-11-08T12:55:28.405" v="2508" actId="47"/>
        <pc:sldMkLst>
          <pc:docMk/>
          <pc:sldMk cId="1073651566" sldId="259"/>
        </pc:sldMkLst>
        <pc:spChg chg="del mod ord">
          <ac:chgData name="KHANH QUOC DUONG" userId="319f4a66-1c78-4a2a-a784-58b0dd3d772e" providerId="ADAL" clId="{AE214855-5426-4ED0-9FF4-781FAFA1296B}" dt="2022-11-07T21:46:09.855" v="990" actId="700"/>
          <ac:spMkLst>
            <pc:docMk/>
            <pc:sldMk cId="1073651566" sldId="259"/>
            <ac:spMk id="2" creationId="{433BF1DF-8E7F-9E68-BEC3-4F5569943201}"/>
          </ac:spMkLst>
        </pc:spChg>
        <pc:spChg chg="del mod ord">
          <ac:chgData name="KHANH QUOC DUONG" userId="319f4a66-1c78-4a2a-a784-58b0dd3d772e" providerId="ADAL" clId="{AE214855-5426-4ED0-9FF4-781FAFA1296B}" dt="2022-11-07T21:46:09.855" v="990" actId="700"/>
          <ac:spMkLst>
            <pc:docMk/>
            <pc:sldMk cId="1073651566" sldId="259"/>
            <ac:spMk id="3" creationId="{8677B07F-66DC-F451-3366-BFE8B9A836F5}"/>
          </ac:spMkLst>
        </pc:spChg>
        <pc:spChg chg="add del mod ord">
          <ac:chgData name="KHANH QUOC DUONG" userId="319f4a66-1c78-4a2a-a784-58b0dd3d772e" providerId="ADAL" clId="{AE214855-5426-4ED0-9FF4-781FAFA1296B}" dt="2022-11-07T21:46:14.241" v="991" actId="700"/>
          <ac:spMkLst>
            <pc:docMk/>
            <pc:sldMk cId="1073651566" sldId="259"/>
            <ac:spMk id="4" creationId="{3C475AD8-4EA5-EFC8-A863-7C4959F15972}"/>
          </ac:spMkLst>
        </pc:spChg>
        <pc:spChg chg="add del mod ord">
          <ac:chgData name="KHANH QUOC DUONG" userId="319f4a66-1c78-4a2a-a784-58b0dd3d772e" providerId="ADAL" clId="{AE214855-5426-4ED0-9FF4-781FAFA1296B}" dt="2022-11-07T21:46:14.241" v="991" actId="700"/>
          <ac:spMkLst>
            <pc:docMk/>
            <pc:sldMk cId="1073651566" sldId="259"/>
            <ac:spMk id="5" creationId="{F5AA9142-23C4-FA5C-74DA-50B44B37D43D}"/>
          </ac:spMkLst>
        </pc:spChg>
        <pc:spChg chg="add del mod ord">
          <ac:chgData name="KHANH QUOC DUONG" userId="319f4a66-1c78-4a2a-a784-58b0dd3d772e" providerId="ADAL" clId="{AE214855-5426-4ED0-9FF4-781FAFA1296B}" dt="2022-11-07T21:46:14.241" v="991" actId="700"/>
          <ac:spMkLst>
            <pc:docMk/>
            <pc:sldMk cId="1073651566" sldId="259"/>
            <ac:spMk id="6" creationId="{208F168D-1EDC-A82E-2560-75BD5D88F24F}"/>
          </ac:spMkLst>
        </pc:spChg>
        <pc:spChg chg="add mod ord">
          <ac:chgData name="KHANH QUOC DUONG" userId="319f4a66-1c78-4a2a-a784-58b0dd3d772e" providerId="ADAL" clId="{AE214855-5426-4ED0-9FF4-781FAFA1296B}" dt="2022-11-07T21:46:48.286" v="994" actId="26606"/>
          <ac:spMkLst>
            <pc:docMk/>
            <pc:sldMk cId="1073651566" sldId="259"/>
            <ac:spMk id="7" creationId="{5193DAAA-64CC-F850-8E87-EA5F73874A3A}"/>
          </ac:spMkLst>
        </pc:spChg>
        <pc:spChg chg="add mod ord">
          <ac:chgData name="KHANH QUOC DUONG" userId="319f4a66-1c78-4a2a-a784-58b0dd3d772e" providerId="ADAL" clId="{AE214855-5426-4ED0-9FF4-781FAFA1296B}" dt="2022-11-07T21:46:48.286" v="994" actId="26606"/>
          <ac:spMkLst>
            <pc:docMk/>
            <pc:sldMk cId="1073651566" sldId="259"/>
            <ac:spMk id="8" creationId="{F7A1303F-3A74-7711-ED7A-36DFC5CE6957}"/>
          </ac:spMkLst>
        </pc:spChg>
        <pc:spChg chg="add del">
          <ac:chgData name="KHANH QUOC DUONG" userId="319f4a66-1c78-4a2a-a784-58b0dd3d772e" providerId="ADAL" clId="{AE214855-5426-4ED0-9FF4-781FAFA1296B}" dt="2022-11-07T21:46:48.262" v="993" actId="26606"/>
          <ac:spMkLst>
            <pc:docMk/>
            <pc:sldMk cId="1073651566" sldId="259"/>
            <ac:spMk id="10247" creationId="{F821940F-7A1D-4ACC-85B4-A932898ABB37}"/>
          </ac:spMkLst>
        </pc:spChg>
        <pc:spChg chg="add del">
          <ac:chgData name="KHANH QUOC DUONG" userId="319f4a66-1c78-4a2a-a784-58b0dd3d772e" providerId="ADAL" clId="{AE214855-5426-4ED0-9FF4-781FAFA1296B}" dt="2022-11-07T21:46:48.262" v="993" actId="26606"/>
          <ac:spMkLst>
            <pc:docMk/>
            <pc:sldMk cId="1073651566" sldId="259"/>
            <ac:spMk id="10249" creationId="{BAB0BC72-1C3A-421F-AB0A-D480DA93F959}"/>
          </ac:spMkLst>
        </pc:spChg>
        <pc:spChg chg="add">
          <ac:chgData name="KHANH QUOC DUONG" userId="319f4a66-1c78-4a2a-a784-58b0dd3d772e" providerId="ADAL" clId="{AE214855-5426-4ED0-9FF4-781FAFA1296B}" dt="2022-11-07T21:46:48.286" v="994" actId="26606"/>
          <ac:spMkLst>
            <pc:docMk/>
            <pc:sldMk cId="1073651566" sldId="259"/>
            <ac:spMk id="10251" creationId="{3B9FD11D-7561-43C8-BE54-00D7DCF0E211}"/>
          </ac:spMkLst>
        </pc:spChg>
        <pc:spChg chg="add">
          <ac:chgData name="KHANH QUOC DUONG" userId="319f4a66-1c78-4a2a-a784-58b0dd3d772e" providerId="ADAL" clId="{AE214855-5426-4ED0-9FF4-781FAFA1296B}" dt="2022-11-07T21:46:48.286" v="994" actId="26606"/>
          <ac:spMkLst>
            <pc:docMk/>
            <pc:sldMk cId="1073651566" sldId="259"/>
            <ac:spMk id="10252" creationId="{9CBA58E7-9A9C-4C81-A025-88F5595B1AA5}"/>
          </ac:spMkLst>
        </pc:spChg>
        <pc:spChg chg="add">
          <ac:chgData name="KHANH QUOC DUONG" userId="319f4a66-1c78-4a2a-a784-58b0dd3d772e" providerId="ADAL" clId="{AE214855-5426-4ED0-9FF4-781FAFA1296B}" dt="2022-11-07T21:46:48.286" v="994" actId="26606"/>
          <ac:spMkLst>
            <pc:docMk/>
            <pc:sldMk cId="1073651566" sldId="259"/>
            <ac:spMk id="10253" creationId="{6BFFEA99-E831-4C3B-8D16-0EA4AB33FFCA}"/>
          </ac:spMkLst>
        </pc:spChg>
        <pc:spChg chg="add">
          <ac:chgData name="KHANH QUOC DUONG" userId="319f4a66-1c78-4a2a-a784-58b0dd3d772e" providerId="ADAL" clId="{AE214855-5426-4ED0-9FF4-781FAFA1296B}" dt="2022-11-07T21:46:48.286" v="994" actId="26606"/>
          <ac:spMkLst>
            <pc:docMk/>
            <pc:sldMk cId="1073651566" sldId="259"/>
            <ac:spMk id="10254" creationId="{BAD1FD00-072F-41B1-A5C3-D9E51FFF2F03}"/>
          </ac:spMkLst>
        </pc:spChg>
        <pc:picChg chg="add mod">
          <ac:chgData name="KHANH QUOC DUONG" userId="319f4a66-1c78-4a2a-a784-58b0dd3d772e" providerId="ADAL" clId="{AE214855-5426-4ED0-9FF4-781FAFA1296B}" dt="2022-11-07T21:46:48.286" v="994" actId="26606"/>
          <ac:picMkLst>
            <pc:docMk/>
            <pc:sldMk cId="1073651566" sldId="259"/>
            <ac:picMk id="10242" creationId="{323B83DF-CE29-27EB-8BDD-9F569C8ECA79}"/>
          </ac:picMkLst>
        </pc:picChg>
      </pc:sldChg>
      <pc:sldChg chg="addSp delSp modSp add mod modTransition setBg delDesignElem">
        <pc:chgData name="KHANH QUOC DUONG" userId="319f4a66-1c78-4a2a-a784-58b0dd3d772e" providerId="ADAL" clId="{AE214855-5426-4ED0-9FF4-781FAFA1296B}" dt="2022-11-08T13:15:25.905" v="2985"/>
        <pc:sldMkLst>
          <pc:docMk/>
          <pc:sldMk cId="2976397152" sldId="260"/>
        </pc:sldMkLst>
        <pc:spChg chg="mod ord">
          <ac:chgData name="KHANH QUOC DUONG" userId="319f4a66-1c78-4a2a-a784-58b0dd3d772e" providerId="ADAL" clId="{AE214855-5426-4ED0-9FF4-781FAFA1296B}" dt="2022-11-07T22:49:51.548" v="1556" actId="1036"/>
          <ac:spMkLst>
            <pc:docMk/>
            <pc:sldMk cId="2976397152" sldId="260"/>
            <ac:spMk id="2" creationId="{D4AD0C90-B164-F1A3-4207-6F6E754D2864}"/>
          </ac:spMkLst>
        </pc:spChg>
        <pc:spChg chg="add del mod">
          <ac:chgData name="KHANH QUOC DUONG" userId="319f4a66-1c78-4a2a-a784-58b0dd3d772e" providerId="ADAL" clId="{AE214855-5426-4ED0-9FF4-781FAFA1296B}" dt="2022-11-07T19:56:09.870" v="694" actId="26606"/>
          <ac:spMkLst>
            <pc:docMk/>
            <pc:sldMk cId="2976397152" sldId="260"/>
            <ac:spMk id="3" creationId="{8BEA23A1-C397-CE90-C840-FF6A17DD73E9}"/>
          </ac:spMkLst>
        </pc:spChg>
        <pc:spChg chg="add mod">
          <ac:chgData name="KHANH QUOC DUONG" userId="319f4a66-1c78-4a2a-a784-58b0dd3d772e" providerId="ADAL" clId="{AE214855-5426-4ED0-9FF4-781FAFA1296B}" dt="2022-11-07T22:41:22.574" v="1496" actId="1076"/>
          <ac:spMkLst>
            <pc:docMk/>
            <pc:sldMk cId="2976397152" sldId="260"/>
            <ac:spMk id="4" creationId="{356697EF-5D8E-E6A8-F180-0BB48493613D}"/>
          </ac:spMkLst>
        </pc:spChg>
        <pc:spChg chg="add">
          <ac:chgData name="KHANH QUOC DUONG" userId="319f4a66-1c78-4a2a-a784-58b0dd3d772e" providerId="ADAL" clId="{AE214855-5426-4ED0-9FF4-781FAFA1296B}" dt="2022-11-07T19:56:09.870" v="694" actId="26606"/>
          <ac:spMkLst>
            <pc:docMk/>
            <pc:sldMk cId="2976397152" sldId="260"/>
            <ac:spMk id="1035" creationId="{78E81931-EC11-4433-BB7B-ED42BAA2441E}"/>
          </ac:spMkLst>
        </pc:spChg>
        <pc:spChg chg="add">
          <ac:chgData name="KHANH QUOC DUONG" userId="319f4a66-1c78-4a2a-a784-58b0dd3d772e" providerId="ADAL" clId="{AE214855-5426-4ED0-9FF4-781FAFA1296B}" dt="2022-11-07T19:56:09.870" v="694" actId="26606"/>
          <ac:spMkLst>
            <pc:docMk/>
            <pc:sldMk cId="2976397152" sldId="260"/>
            <ac:spMk id="1037" creationId="{F35BC353-549C-47DC-9732-7E6961372840}"/>
          </ac:spMkLst>
        </pc:spChg>
        <pc:spChg chg="del">
          <ac:chgData name="KHANH QUOC DUONG" userId="319f4a66-1c78-4a2a-a784-58b0dd3d772e" providerId="ADAL" clId="{AE214855-5426-4ED0-9FF4-781FAFA1296B}" dt="2022-11-07T19:27:48.935" v="240"/>
          <ac:spMkLst>
            <pc:docMk/>
            <pc:sldMk cId="2976397152" sldId="260"/>
            <ac:spMk id="3094" creationId="{78E81931-EC11-4433-BB7B-ED42BAA2441E}"/>
          </ac:spMkLst>
        </pc:spChg>
        <pc:spChg chg="del">
          <ac:chgData name="KHANH QUOC DUONG" userId="319f4a66-1c78-4a2a-a784-58b0dd3d772e" providerId="ADAL" clId="{AE214855-5426-4ED0-9FF4-781FAFA1296B}" dt="2022-11-07T19:27:48.935" v="240"/>
          <ac:spMkLst>
            <pc:docMk/>
            <pc:sldMk cId="2976397152" sldId="260"/>
            <ac:spMk id="3096" creationId="{F35BC353-549C-47DC-9732-7E6961372840}"/>
          </ac:spMkLst>
        </pc:spChg>
        <pc:picChg chg="add mod">
          <ac:chgData name="KHANH QUOC DUONG" userId="319f4a66-1c78-4a2a-a784-58b0dd3d772e" providerId="ADAL" clId="{AE214855-5426-4ED0-9FF4-781FAFA1296B}" dt="2022-11-07T22:40:38.956" v="1486" actId="1076"/>
          <ac:picMkLst>
            <pc:docMk/>
            <pc:sldMk cId="2976397152" sldId="260"/>
            <ac:picMk id="1026" creationId="{231E0433-36F8-4C9A-6422-44005A222C87}"/>
          </ac:picMkLst>
        </pc:picChg>
        <pc:picChg chg="add">
          <ac:chgData name="KHANH QUOC DUONG" userId="319f4a66-1c78-4a2a-a784-58b0dd3d772e" providerId="ADAL" clId="{AE214855-5426-4ED0-9FF4-781FAFA1296B}" dt="2022-11-07T19:56:09.870" v="694" actId="26606"/>
          <ac:picMkLst>
            <pc:docMk/>
            <pc:sldMk cId="2976397152" sldId="260"/>
            <ac:picMk id="1031" creationId="{DEB2E8C4-C3E7-4048-A43D-9859510CFA98}"/>
          </ac:picMkLst>
        </pc:picChg>
        <pc:picChg chg="del">
          <ac:chgData name="KHANH QUOC DUONG" userId="319f4a66-1c78-4a2a-a784-58b0dd3d772e" providerId="ADAL" clId="{AE214855-5426-4ED0-9FF4-781FAFA1296B}" dt="2022-11-07T19:27:51.365" v="241" actId="478"/>
          <ac:picMkLst>
            <pc:docMk/>
            <pc:sldMk cId="2976397152" sldId="260"/>
            <ac:picMk id="3076" creationId="{09461CBA-AC74-B27D-6FB4-32BA531F7228}"/>
          </ac:picMkLst>
        </pc:picChg>
        <pc:picChg chg="del">
          <ac:chgData name="KHANH QUOC DUONG" userId="319f4a66-1c78-4a2a-a784-58b0dd3d772e" providerId="ADAL" clId="{AE214855-5426-4ED0-9FF4-781FAFA1296B}" dt="2022-11-07T19:27:48.935" v="240"/>
          <ac:picMkLst>
            <pc:docMk/>
            <pc:sldMk cId="2976397152" sldId="260"/>
            <ac:picMk id="3090" creationId="{DEB2E8C4-C3E7-4048-A43D-9859510CFA98}"/>
          </ac:picMkLst>
        </pc:picChg>
        <pc:inkChg chg="add">
          <ac:chgData name="KHANH QUOC DUONG" userId="319f4a66-1c78-4a2a-a784-58b0dd3d772e" providerId="ADAL" clId="{AE214855-5426-4ED0-9FF4-781FAFA1296B}" dt="2022-11-07T19:56:09.870" v="694" actId="26606"/>
          <ac:inkMkLst>
            <pc:docMk/>
            <pc:sldMk cId="2976397152" sldId="260"/>
            <ac:inkMk id="1033" creationId="{24D29CCB-7956-4E3E-8880-304085F04BF4}"/>
          </ac:inkMkLst>
        </pc:inkChg>
        <pc:inkChg chg="del">
          <ac:chgData name="KHANH QUOC DUONG" userId="319f4a66-1c78-4a2a-a784-58b0dd3d772e" providerId="ADAL" clId="{AE214855-5426-4ED0-9FF4-781FAFA1296B}" dt="2022-11-07T19:27:48.935" v="240"/>
          <ac:inkMkLst>
            <pc:docMk/>
            <pc:sldMk cId="2976397152" sldId="260"/>
            <ac:inkMk id="3092" creationId="{24D29CCB-7956-4E3E-8880-304085F04BF4}"/>
          </ac:inkMkLst>
        </pc:inkChg>
      </pc:sldChg>
      <pc:sldChg chg="addSp delSp modSp add mod ord modTransition setBg addAnim modAnim delDesignElem">
        <pc:chgData name="KHANH QUOC DUONG" userId="319f4a66-1c78-4a2a-a784-58b0dd3d772e" providerId="ADAL" clId="{AE214855-5426-4ED0-9FF4-781FAFA1296B}" dt="2022-11-08T13:15:41.254" v="2987"/>
        <pc:sldMkLst>
          <pc:docMk/>
          <pc:sldMk cId="292616086" sldId="261"/>
        </pc:sldMkLst>
        <pc:spChg chg="mod ord">
          <ac:chgData name="KHANH QUOC DUONG" userId="319f4a66-1c78-4a2a-a784-58b0dd3d772e" providerId="ADAL" clId="{AE214855-5426-4ED0-9FF4-781FAFA1296B}" dt="2022-11-07T22:53:11.691" v="1618" actId="14100"/>
          <ac:spMkLst>
            <pc:docMk/>
            <pc:sldMk cId="292616086" sldId="261"/>
            <ac:spMk id="2" creationId="{D4AD0C90-B164-F1A3-4207-6F6E754D2864}"/>
          </ac:spMkLst>
        </pc:spChg>
        <pc:spChg chg="add del mod">
          <ac:chgData name="KHANH QUOC DUONG" userId="319f4a66-1c78-4a2a-a784-58b0dd3d772e" providerId="ADAL" clId="{AE214855-5426-4ED0-9FF4-781FAFA1296B}" dt="2022-11-07T21:40:02.514" v="907" actId="478"/>
          <ac:spMkLst>
            <pc:docMk/>
            <pc:sldMk cId="292616086" sldId="261"/>
            <ac:spMk id="3" creationId="{B6A65048-BE6E-BB71-E5AD-A34585F90873}"/>
          </ac:spMkLst>
        </pc:spChg>
        <pc:spChg chg="add mod">
          <ac:chgData name="KHANH QUOC DUONG" userId="319f4a66-1c78-4a2a-a784-58b0dd3d772e" providerId="ADAL" clId="{AE214855-5426-4ED0-9FF4-781FAFA1296B}" dt="2022-11-07T22:53:28.965" v="1626" actId="20577"/>
          <ac:spMkLst>
            <pc:docMk/>
            <pc:sldMk cId="292616086" sldId="261"/>
            <ac:spMk id="4" creationId="{62188CF1-28A3-51EA-3416-8E907FD48C68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6" creationId="{B2AE6337-4D7E-CDA3-0732-D2AC47517920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7" creationId="{8B394724-92C0-0453-DBF2-A383203495E9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11" creationId="{91880965-ECB1-D4DD-2E9D-5E55A0121577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13" creationId="{3FFD9F22-F1EE-F8BE-3FD2-3EB0AEB2B23A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14" creationId="{62FE1CFA-6EAE-FBD7-A803-A14ED30FF6C3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16" creationId="{9FB98EAB-DAAF-8583-C1FC-08F87AB738ED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17" creationId="{9E2A153D-3153-B130-D9D3-FB83C4C28C47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18" creationId="{542F90EC-2E24-090A-D9C9-11A601A8F954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19" creationId="{997E6963-4E16-A4E6-BAC5-9AD8AA736663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20" creationId="{2B914B1E-A03E-76BD-1870-F5242EA2F6A7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21" creationId="{3E684A99-957A-4248-92E4-7D5A9A9D62EF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22" creationId="{7A454381-C929-61D5-438F-B8A8AEA5C53E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23" creationId="{47D53DF3-BB5D-6456-F865-66480E343A3D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24" creationId="{34AEEBF2-6AC1-D0A2-5372-7B8392827F82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31" creationId="{AD8D2389-6CFB-17B8-A2FE-74A48E296484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32" creationId="{B373E9BE-F8F1-F169-6ACC-7652BBE23A59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33" creationId="{9010CB5D-CEC4-632B-2F22-E931D16B6621}"/>
          </ac:spMkLst>
        </pc:spChg>
        <pc:spChg chg="mod">
          <ac:chgData name="KHANH QUOC DUONG" userId="319f4a66-1c78-4a2a-a784-58b0dd3d772e" providerId="ADAL" clId="{AE214855-5426-4ED0-9FF4-781FAFA1296B}" dt="2022-11-07T21:40:03.110" v="908"/>
          <ac:spMkLst>
            <pc:docMk/>
            <pc:sldMk cId="292616086" sldId="261"/>
            <ac:spMk id="34" creationId="{A65C125E-5D08-7A73-B958-7B0E03ACFF0C}"/>
          </ac:spMkLst>
        </pc:spChg>
        <pc:spChg chg="del">
          <ac:chgData name="KHANH QUOC DUONG" userId="319f4a66-1c78-4a2a-a784-58b0dd3d772e" providerId="ADAL" clId="{AE214855-5426-4ED0-9FF4-781FAFA1296B}" dt="2022-11-07T19:28:02.505" v="243"/>
          <ac:spMkLst>
            <pc:docMk/>
            <pc:sldMk cId="292616086" sldId="261"/>
            <ac:spMk id="3094" creationId="{78E81931-EC11-4433-BB7B-ED42BAA2441E}"/>
          </ac:spMkLst>
        </pc:spChg>
        <pc:spChg chg="del">
          <ac:chgData name="KHANH QUOC DUONG" userId="319f4a66-1c78-4a2a-a784-58b0dd3d772e" providerId="ADAL" clId="{AE214855-5426-4ED0-9FF4-781FAFA1296B}" dt="2022-11-07T19:28:02.505" v="243"/>
          <ac:spMkLst>
            <pc:docMk/>
            <pc:sldMk cId="292616086" sldId="261"/>
            <ac:spMk id="3096" creationId="{F35BC353-549C-47DC-9732-7E6961372840}"/>
          </ac:spMkLst>
        </pc:spChg>
        <pc:spChg chg="add">
          <ac:chgData name="KHANH QUOC DUONG" userId="319f4a66-1c78-4a2a-a784-58b0dd3d772e" providerId="ADAL" clId="{AE214855-5426-4ED0-9FF4-781FAFA1296B}" dt="2022-11-07T21:42:23.469" v="952" actId="26606"/>
          <ac:spMkLst>
            <pc:docMk/>
            <pc:sldMk cId="292616086" sldId="261"/>
            <ac:spMk id="9227" creationId="{93AA6387-EA0B-4830-8A2F-1D210770C346}"/>
          </ac:spMkLst>
        </pc:spChg>
        <pc:spChg chg="add">
          <ac:chgData name="KHANH QUOC DUONG" userId="319f4a66-1c78-4a2a-a784-58b0dd3d772e" providerId="ADAL" clId="{AE214855-5426-4ED0-9FF4-781FAFA1296B}" dt="2022-11-07T21:42:23.469" v="952" actId="26606"/>
          <ac:spMkLst>
            <pc:docMk/>
            <pc:sldMk cId="292616086" sldId="261"/>
            <ac:spMk id="9229" creationId="{1F4B87A8-B35E-46BD-8A29-7417D4420932}"/>
          </ac:spMkLst>
        </pc:spChg>
        <pc:spChg chg="add">
          <ac:chgData name="KHANH QUOC DUONG" userId="319f4a66-1c78-4a2a-a784-58b0dd3d772e" providerId="ADAL" clId="{AE214855-5426-4ED0-9FF4-781FAFA1296B}" dt="2022-11-07T21:42:23.469" v="952" actId="26606"/>
          <ac:spMkLst>
            <pc:docMk/>
            <pc:sldMk cId="292616086" sldId="261"/>
            <ac:spMk id="9231" creationId="{741354B6-32D1-4D6B-A425-733EAF0F3D11}"/>
          </ac:spMkLst>
        </pc:spChg>
        <pc:grpChg chg="add del mod">
          <ac:chgData name="KHANH QUOC DUONG" userId="319f4a66-1c78-4a2a-a784-58b0dd3d772e" providerId="ADAL" clId="{AE214855-5426-4ED0-9FF4-781FAFA1296B}" dt="2022-11-07T21:42:03.894" v="950" actId="478"/>
          <ac:grpSpMkLst>
            <pc:docMk/>
            <pc:sldMk cId="292616086" sldId="261"/>
            <ac:grpSpMk id="4" creationId="{17CF5799-595F-9C82-51B0-96A237B867B5}"/>
          </ac:grpSpMkLst>
        </pc:grpChg>
        <pc:grpChg chg="mod">
          <ac:chgData name="KHANH QUOC DUONG" userId="319f4a66-1c78-4a2a-a784-58b0dd3d772e" providerId="ADAL" clId="{AE214855-5426-4ED0-9FF4-781FAFA1296B}" dt="2022-11-07T21:40:03.110" v="908"/>
          <ac:grpSpMkLst>
            <pc:docMk/>
            <pc:sldMk cId="292616086" sldId="261"/>
            <ac:grpSpMk id="5" creationId="{2D691C77-3F90-7DE3-30DF-3C5CB3CEE05F}"/>
          </ac:grpSpMkLst>
        </pc:grpChg>
        <pc:grpChg chg="mod">
          <ac:chgData name="KHANH QUOC DUONG" userId="319f4a66-1c78-4a2a-a784-58b0dd3d772e" providerId="ADAL" clId="{AE214855-5426-4ED0-9FF4-781FAFA1296B}" dt="2022-11-07T21:40:03.110" v="908"/>
          <ac:grpSpMkLst>
            <pc:docMk/>
            <pc:sldMk cId="292616086" sldId="261"/>
            <ac:grpSpMk id="10" creationId="{D3CA5350-7484-36FA-00BD-304B3402AA91}"/>
          </ac:grpSpMkLst>
        </pc:grpChg>
        <pc:grpChg chg="mod">
          <ac:chgData name="KHANH QUOC DUONG" userId="319f4a66-1c78-4a2a-a784-58b0dd3d772e" providerId="ADAL" clId="{AE214855-5426-4ED0-9FF4-781FAFA1296B}" dt="2022-11-07T21:40:03.110" v="908"/>
          <ac:grpSpMkLst>
            <pc:docMk/>
            <pc:sldMk cId="292616086" sldId="261"/>
            <ac:grpSpMk id="15" creationId="{D629D250-5EEF-B9BE-B3E3-D5A3338C4D57}"/>
          </ac:grpSpMkLst>
        </pc:grpChg>
        <pc:picChg chg="del">
          <ac:chgData name="KHANH QUOC DUONG" userId="319f4a66-1c78-4a2a-a784-58b0dd3d772e" providerId="ADAL" clId="{AE214855-5426-4ED0-9FF4-781FAFA1296B}" dt="2022-11-07T19:28:08.181" v="244" actId="478"/>
          <ac:picMkLst>
            <pc:docMk/>
            <pc:sldMk cId="292616086" sldId="261"/>
            <ac:picMk id="3076" creationId="{09461CBA-AC74-B27D-6FB4-32BA531F7228}"/>
          </ac:picMkLst>
        </pc:picChg>
        <pc:picChg chg="del">
          <ac:chgData name="KHANH QUOC DUONG" userId="319f4a66-1c78-4a2a-a784-58b0dd3d772e" providerId="ADAL" clId="{AE214855-5426-4ED0-9FF4-781FAFA1296B}" dt="2022-11-07T19:28:02.505" v="243"/>
          <ac:picMkLst>
            <pc:docMk/>
            <pc:sldMk cId="292616086" sldId="261"/>
            <ac:picMk id="3090" creationId="{DEB2E8C4-C3E7-4048-A43D-9859510CFA98}"/>
          </ac:picMkLst>
        </pc:picChg>
        <pc:picChg chg="add mod">
          <ac:chgData name="KHANH QUOC DUONG" userId="319f4a66-1c78-4a2a-a784-58b0dd3d772e" providerId="ADAL" clId="{AE214855-5426-4ED0-9FF4-781FAFA1296B}" dt="2022-11-07T22:52:01.214" v="1569" actId="1076"/>
          <ac:picMkLst>
            <pc:docMk/>
            <pc:sldMk cId="292616086" sldId="261"/>
            <ac:picMk id="9218" creationId="{291E9F9F-3E85-63C5-4DD7-C7623E3D6755}"/>
          </ac:picMkLst>
        </pc:picChg>
        <pc:picChg chg="add">
          <ac:chgData name="KHANH QUOC DUONG" userId="319f4a66-1c78-4a2a-a784-58b0dd3d772e" providerId="ADAL" clId="{AE214855-5426-4ED0-9FF4-781FAFA1296B}" dt="2022-11-07T21:42:23.469" v="952" actId="26606"/>
          <ac:picMkLst>
            <pc:docMk/>
            <pc:sldMk cId="292616086" sldId="261"/>
            <ac:picMk id="9223" creationId="{DEB2E8C4-C3E7-4048-A43D-9859510CFA98}"/>
          </ac:picMkLst>
        </pc:picChg>
        <pc:inkChg chg="del">
          <ac:chgData name="KHANH QUOC DUONG" userId="319f4a66-1c78-4a2a-a784-58b0dd3d772e" providerId="ADAL" clId="{AE214855-5426-4ED0-9FF4-781FAFA1296B}" dt="2022-11-07T19:28:02.505" v="243"/>
          <ac:inkMkLst>
            <pc:docMk/>
            <pc:sldMk cId="292616086" sldId="261"/>
            <ac:inkMk id="3092" creationId="{24D29CCB-7956-4E3E-8880-304085F04BF4}"/>
          </ac:inkMkLst>
        </pc:inkChg>
        <pc:inkChg chg="add">
          <ac:chgData name="KHANH QUOC DUONG" userId="319f4a66-1c78-4a2a-a784-58b0dd3d772e" providerId="ADAL" clId="{AE214855-5426-4ED0-9FF4-781FAFA1296B}" dt="2022-11-07T21:42:23.469" v="952" actId="26606"/>
          <ac:inkMkLst>
            <pc:docMk/>
            <pc:sldMk cId="292616086" sldId="261"/>
            <ac:inkMk id="9225" creationId="{24D29CCB-7956-4E3E-8880-304085F04BF4}"/>
          </ac:inkMkLst>
        </pc:inkChg>
        <pc:cxnChg chg="mod">
          <ac:chgData name="KHANH QUOC DUONG" userId="319f4a66-1c78-4a2a-a784-58b0dd3d772e" providerId="ADAL" clId="{AE214855-5426-4ED0-9FF4-781FAFA1296B}" dt="2022-11-07T21:42:03.894" v="950" actId="478"/>
          <ac:cxnSpMkLst>
            <pc:docMk/>
            <pc:sldMk cId="292616086" sldId="261"/>
            <ac:cxnSpMk id="8" creationId="{C6C26D2A-9D04-5F2D-6DCA-AF030B7C660A}"/>
          </ac:cxnSpMkLst>
        </pc:cxnChg>
        <pc:cxnChg chg="mod">
          <ac:chgData name="KHANH QUOC DUONG" userId="319f4a66-1c78-4a2a-a784-58b0dd3d772e" providerId="ADAL" clId="{AE214855-5426-4ED0-9FF4-781FAFA1296B}" dt="2022-11-07T21:42:03.894" v="950" actId="478"/>
          <ac:cxnSpMkLst>
            <pc:docMk/>
            <pc:sldMk cId="292616086" sldId="261"/>
            <ac:cxnSpMk id="9" creationId="{B80EEC4D-7969-0BD7-2661-518EA19E9B27}"/>
          </ac:cxnSpMkLst>
        </pc:cxnChg>
        <pc:cxnChg chg="mod">
          <ac:chgData name="KHANH QUOC DUONG" userId="319f4a66-1c78-4a2a-a784-58b0dd3d772e" providerId="ADAL" clId="{AE214855-5426-4ED0-9FF4-781FAFA1296B}" dt="2022-11-07T21:42:03.894" v="950" actId="478"/>
          <ac:cxnSpMkLst>
            <pc:docMk/>
            <pc:sldMk cId="292616086" sldId="261"/>
            <ac:cxnSpMk id="12" creationId="{1B3BF800-C5A6-61C7-9B05-47B88BAA250A}"/>
          </ac:cxnSpMkLst>
        </pc:cxnChg>
        <pc:cxnChg chg="mod">
          <ac:chgData name="KHANH QUOC DUONG" userId="319f4a66-1c78-4a2a-a784-58b0dd3d772e" providerId="ADAL" clId="{AE214855-5426-4ED0-9FF4-781FAFA1296B}" dt="2022-11-07T21:42:03.894" v="950" actId="478"/>
          <ac:cxnSpMkLst>
            <pc:docMk/>
            <pc:sldMk cId="292616086" sldId="261"/>
            <ac:cxnSpMk id="25" creationId="{0632E18C-99CC-0792-EEDC-AFCC827E8113}"/>
          </ac:cxnSpMkLst>
        </pc:cxnChg>
        <pc:cxnChg chg="mod">
          <ac:chgData name="KHANH QUOC DUONG" userId="319f4a66-1c78-4a2a-a784-58b0dd3d772e" providerId="ADAL" clId="{AE214855-5426-4ED0-9FF4-781FAFA1296B}" dt="2022-11-07T21:42:03.894" v="950" actId="478"/>
          <ac:cxnSpMkLst>
            <pc:docMk/>
            <pc:sldMk cId="292616086" sldId="261"/>
            <ac:cxnSpMk id="26" creationId="{A00E9A20-957F-DA5A-097E-E1C3BAA8ADA8}"/>
          </ac:cxnSpMkLst>
        </pc:cxnChg>
        <pc:cxnChg chg="mod">
          <ac:chgData name="KHANH QUOC DUONG" userId="319f4a66-1c78-4a2a-a784-58b0dd3d772e" providerId="ADAL" clId="{AE214855-5426-4ED0-9FF4-781FAFA1296B}" dt="2022-11-07T21:42:03.894" v="950" actId="478"/>
          <ac:cxnSpMkLst>
            <pc:docMk/>
            <pc:sldMk cId="292616086" sldId="261"/>
            <ac:cxnSpMk id="27" creationId="{2AF72C8E-1F67-1451-7337-302D2A9B04F9}"/>
          </ac:cxnSpMkLst>
        </pc:cxnChg>
        <pc:cxnChg chg="mod">
          <ac:chgData name="KHANH QUOC DUONG" userId="319f4a66-1c78-4a2a-a784-58b0dd3d772e" providerId="ADAL" clId="{AE214855-5426-4ED0-9FF4-781FAFA1296B}" dt="2022-11-07T21:42:03.894" v="950" actId="478"/>
          <ac:cxnSpMkLst>
            <pc:docMk/>
            <pc:sldMk cId="292616086" sldId="261"/>
            <ac:cxnSpMk id="28" creationId="{C0E04DDA-DDBB-E28D-9B43-0BB21B6320DA}"/>
          </ac:cxnSpMkLst>
        </pc:cxnChg>
        <pc:cxnChg chg="mod">
          <ac:chgData name="KHANH QUOC DUONG" userId="319f4a66-1c78-4a2a-a784-58b0dd3d772e" providerId="ADAL" clId="{AE214855-5426-4ED0-9FF4-781FAFA1296B}" dt="2022-11-07T21:42:03.894" v="950" actId="478"/>
          <ac:cxnSpMkLst>
            <pc:docMk/>
            <pc:sldMk cId="292616086" sldId="261"/>
            <ac:cxnSpMk id="29" creationId="{CCD376DC-CCD9-EFE5-D9C3-477A4D8AFF9F}"/>
          </ac:cxnSpMkLst>
        </pc:cxnChg>
        <pc:cxnChg chg="mod">
          <ac:chgData name="KHANH QUOC DUONG" userId="319f4a66-1c78-4a2a-a784-58b0dd3d772e" providerId="ADAL" clId="{AE214855-5426-4ED0-9FF4-781FAFA1296B}" dt="2022-11-07T21:42:03.894" v="950" actId="478"/>
          <ac:cxnSpMkLst>
            <pc:docMk/>
            <pc:sldMk cId="292616086" sldId="261"/>
            <ac:cxnSpMk id="30" creationId="{7E2C7445-C6EA-D807-2D42-8601671A117A}"/>
          </ac:cxnSpMkLst>
        </pc:cxnChg>
      </pc:sldChg>
      <pc:sldChg chg="addSp delSp modSp add mod modTransition">
        <pc:chgData name="KHANH QUOC DUONG" userId="319f4a66-1c78-4a2a-a784-58b0dd3d772e" providerId="ADAL" clId="{AE214855-5426-4ED0-9FF4-781FAFA1296B}" dt="2022-11-08T13:15:25.905" v="2985"/>
        <pc:sldMkLst>
          <pc:docMk/>
          <pc:sldMk cId="2735773762" sldId="262"/>
        </pc:sldMkLst>
        <pc:spChg chg="mod ord">
          <ac:chgData name="KHANH QUOC DUONG" userId="319f4a66-1c78-4a2a-a784-58b0dd3d772e" providerId="ADAL" clId="{AE214855-5426-4ED0-9FF4-781FAFA1296B}" dt="2022-11-07T22:50:17.403" v="1561" actId="403"/>
          <ac:spMkLst>
            <pc:docMk/>
            <pc:sldMk cId="2735773762" sldId="262"/>
            <ac:spMk id="2" creationId="{D4AD0C90-B164-F1A3-4207-6F6E754D2864}"/>
          </ac:spMkLst>
        </pc:spChg>
        <pc:spChg chg="add del mod">
          <ac:chgData name="KHANH QUOC DUONG" userId="319f4a66-1c78-4a2a-a784-58b0dd3d772e" providerId="ADAL" clId="{AE214855-5426-4ED0-9FF4-781FAFA1296B}" dt="2022-11-07T20:10:51.629" v="818" actId="26606"/>
          <ac:spMkLst>
            <pc:docMk/>
            <pc:sldMk cId="2735773762" sldId="262"/>
            <ac:spMk id="3" creationId="{5233B367-BBB1-BAFA-1829-BA964D195713}"/>
          </ac:spMkLst>
        </pc:spChg>
        <pc:spChg chg="add mod">
          <ac:chgData name="KHANH QUOC DUONG" userId="319f4a66-1c78-4a2a-a784-58b0dd3d772e" providerId="ADAL" clId="{AE214855-5426-4ED0-9FF4-781FAFA1296B}" dt="2022-11-07T22:46:10.374" v="1514" actId="1076"/>
          <ac:spMkLst>
            <pc:docMk/>
            <pc:sldMk cId="2735773762" sldId="262"/>
            <ac:spMk id="4" creationId="{1E2B8FE0-F745-3535-5B50-12D12CC53467}"/>
          </ac:spMkLst>
        </pc:spChg>
        <pc:spChg chg="del">
          <ac:chgData name="KHANH QUOC DUONG" userId="319f4a66-1c78-4a2a-a784-58b0dd3d772e" providerId="ADAL" clId="{AE214855-5426-4ED0-9FF4-781FAFA1296B}" dt="2022-11-07T20:10:51.629" v="818" actId="26606"/>
          <ac:spMkLst>
            <pc:docMk/>
            <pc:sldMk cId="2735773762" sldId="262"/>
            <ac:spMk id="3094" creationId="{78E81931-EC11-4433-BB7B-ED42BAA2441E}"/>
          </ac:spMkLst>
        </pc:spChg>
        <pc:spChg chg="del">
          <ac:chgData name="KHANH QUOC DUONG" userId="319f4a66-1c78-4a2a-a784-58b0dd3d772e" providerId="ADAL" clId="{AE214855-5426-4ED0-9FF4-781FAFA1296B}" dt="2022-11-07T20:10:51.629" v="818" actId="26606"/>
          <ac:spMkLst>
            <pc:docMk/>
            <pc:sldMk cId="2735773762" sldId="262"/>
            <ac:spMk id="3096" creationId="{F35BC353-549C-47DC-9732-7E6961372840}"/>
          </ac:spMkLst>
        </pc:spChg>
        <pc:spChg chg="add">
          <ac:chgData name="KHANH QUOC DUONG" userId="319f4a66-1c78-4a2a-a784-58b0dd3d772e" providerId="ADAL" clId="{AE214855-5426-4ED0-9FF4-781FAFA1296B}" dt="2022-11-07T20:10:51.629" v="818" actId="26606"/>
          <ac:spMkLst>
            <pc:docMk/>
            <pc:sldMk cId="2735773762" sldId="262"/>
            <ac:spMk id="3105" creationId="{0E91F5CA-B392-444C-88E3-BF5BAAEBDEB0}"/>
          </ac:spMkLst>
        </pc:spChg>
        <pc:spChg chg="add">
          <ac:chgData name="KHANH QUOC DUONG" userId="319f4a66-1c78-4a2a-a784-58b0dd3d772e" providerId="ADAL" clId="{AE214855-5426-4ED0-9FF4-781FAFA1296B}" dt="2022-11-07T20:10:51.629" v="818" actId="26606"/>
          <ac:spMkLst>
            <pc:docMk/>
            <pc:sldMk cId="2735773762" sldId="262"/>
            <ac:spMk id="3107" creationId="{9752D771-2D72-4B2C-B816-121D10C38ED0}"/>
          </ac:spMkLst>
        </pc:spChg>
        <pc:spChg chg="add">
          <ac:chgData name="KHANH QUOC DUONG" userId="319f4a66-1c78-4a2a-a784-58b0dd3d772e" providerId="ADAL" clId="{AE214855-5426-4ED0-9FF4-781FAFA1296B}" dt="2022-11-07T20:10:51.629" v="818" actId="26606"/>
          <ac:spMkLst>
            <pc:docMk/>
            <pc:sldMk cId="2735773762" sldId="262"/>
            <ac:spMk id="3109" creationId="{58D2EC0A-5E54-424F-BE02-26DFFEBD6F9D}"/>
          </ac:spMkLst>
        </pc:spChg>
        <pc:spChg chg="add">
          <ac:chgData name="KHANH QUOC DUONG" userId="319f4a66-1c78-4a2a-a784-58b0dd3d772e" providerId="ADAL" clId="{AE214855-5426-4ED0-9FF4-781FAFA1296B}" dt="2022-11-07T20:10:51.629" v="818" actId="26606"/>
          <ac:spMkLst>
            <pc:docMk/>
            <pc:sldMk cId="2735773762" sldId="262"/>
            <ac:spMk id="3111" creationId="{DDCE5572-4319-4D42-813F-C8C69C08CAA8}"/>
          </ac:spMkLst>
        </pc:spChg>
        <pc:picChg chg="add mod">
          <ac:chgData name="KHANH QUOC DUONG" userId="319f4a66-1c78-4a2a-a784-58b0dd3d772e" providerId="ADAL" clId="{AE214855-5426-4ED0-9FF4-781FAFA1296B}" dt="2022-11-07T20:10:51.629" v="818" actId="26606"/>
          <ac:picMkLst>
            <pc:docMk/>
            <pc:sldMk cId="2735773762" sldId="262"/>
            <ac:picMk id="2050" creationId="{1F727520-1150-8B20-E8E0-3895B7E6A611}"/>
          </ac:picMkLst>
        </pc:picChg>
        <pc:picChg chg="del">
          <ac:chgData name="KHANH QUOC DUONG" userId="319f4a66-1c78-4a2a-a784-58b0dd3d772e" providerId="ADAL" clId="{AE214855-5426-4ED0-9FF4-781FAFA1296B}" dt="2022-11-07T19:29:23.905" v="249" actId="478"/>
          <ac:picMkLst>
            <pc:docMk/>
            <pc:sldMk cId="2735773762" sldId="262"/>
            <ac:picMk id="3076" creationId="{09461CBA-AC74-B27D-6FB4-32BA531F7228}"/>
          </ac:picMkLst>
        </pc:picChg>
        <pc:picChg chg="del">
          <ac:chgData name="KHANH QUOC DUONG" userId="319f4a66-1c78-4a2a-a784-58b0dd3d772e" providerId="ADAL" clId="{AE214855-5426-4ED0-9FF4-781FAFA1296B}" dt="2022-11-07T20:10:51.629" v="818" actId="26606"/>
          <ac:picMkLst>
            <pc:docMk/>
            <pc:sldMk cId="2735773762" sldId="262"/>
            <ac:picMk id="3090" creationId="{DEB2E8C4-C3E7-4048-A43D-9859510CFA98}"/>
          </ac:picMkLst>
        </pc:picChg>
        <pc:picChg chg="add">
          <ac:chgData name="KHANH QUOC DUONG" userId="319f4a66-1c78-4a2a-a784-58b0dd3d772e" providerId="ADAL" clId="{AE214855-5426-4ED0-9FF4-781FAFA1296B}" dt="2022-11-07T20:10:51.629" v="818" actId="26606"/>
          <ac:picMkLst>
            <pc:docMk/>
            <pc:sldMk cId="2735773762" sldId="262"/>
            <ac:picMk id="3101" creationId="{DEB2E8C4-C3E7-4048-A43D-9859510CFA98}"/>
          </ac:picMkLst>
        </pc:picChg>
        <pc:inkChg chg="del">
          <ac:chgData name="KHANH QUOC DUONG" userId="319f4a66-1c78-4a2a-a784-58b0dd3d772e" providerId="ADAL" clId="{AE214855-5426-4ED0-9FF4-781FAFA1296B}" dt="2022-11-07T20:10:51.629" v="818" actId="26606"/>
          <ac:inkMkLst>
            <pc:docMk/>
            <pc:sldMk cId="2735773762" sldId="262"/>
            <ac:inkMk id="3092" creationId="{24D29CCB-7956-4E3E-8880-304085F04BF4}"/>
          </ac:inkMkLst>
        </pc:inkChg>
        <pc:inkChg chg="add">
          <ac:chgData name="KHANH QUOC DUONG" userId="319f4a66-1c78-4a2a-a784-58b0dd3d772e" providerId="ADAL" clId="{AE214855-5426-4ED0-9FF4-781FAFA1296B}" dt="2022-11-07T20:10:51.629" v="818" actId="26606"/>
          <ac:inkMkLst>
            <pc:docMk/>
            <pc:sldMk cId="2735773762" sldId="262"/>
            <ac:inkMk id="3103" creationId="{24D29CCB-7956-4E3E-8880-304085F04BF4}"/>
          </ac:inkMkLst>
        </pc:inkChg>
      </pc:sldChg>
      <pc:sldChg chg="addSp delSp add del setBg delDesignElem">
        <pc:chgData name="KHANH QUOC DUONG" userId="319f4a66-1c78-4a2a-a784-58b0dd3d772e" providerId="ADAL" clId="{AE214855-5426-4ED0-9FF4-781FAFA1296B}" dt="2022-11-07T19:29:16.765" v="247"/>
        <pc:sldMkLst>
          <pc:docMk/>
          <pc:sldMk cId="3186589911" sldId="262"/>
        </pc:sldMkLst>
        <pc:spChg chg="add del">
          <ac:chgData name="KHANH QUOC DUONG" userId="319f4a66-1c78-4a2a-a784-58b0dd3d772e" providerId="ADAL" clId="{AE214855-5426-4ED0-9FF4-781FAFA1296B}" dt="2022-11-07T19:29:16.765" v="247"/>
          <ac:spMkLst>
            <pc:docMk/>
            <pc:sldMk cId="3186589911" sldId="262"/>
            <ac:spMk id="3094" creationId="{78E81931-EC11-4433-BB7B-ED42BAA2441E}"/>
          </ac:spMkLst>
        </pc:spChg>
        <pc:spChg chg="add del">
          <ac:chgData name="KHANH QUOC DUONG" userId="319f4a66-1c78-4a2a-a784-58b0dd3d772e" providerId="ADAL" clId="{AE214855-5426-4ED0-9FF4-781FAFA1296B}" dt="2022-11-07T19:29:16.765" v="247"/>
          <ac:spMkLst>
            <pc:docMk/>
            <pc:sldMk cId="3186589911" sldId="262"/>
            <ac:spMk id="3096" creationId="{F35BC353-549C-47DC-9732-7E6961372840}"/>
          </ac:spMkLst>
        </pc:spChg>
        <pc:picChg chg="add del">
          <ac:chgData name="KHANH QUOC DUONG" userId="319f4a66-1c78-4a2a-a784-58b0dd3d772e" providerId="ADAL" clId="{AE214855-5426-4ED0-9FF4-781FAFA1296B}" dt="2022-11-07T19:29:16.765" v="247"/>
          <ac:picMkLst>
            <pc:docMk/>
            <pc:sldMk cId="3186589911" sldId="262"/>
            <ac:picMk id="3090" creationId="{DEB2E8C4-C3E7-4048-A43D-9859510CFA98}"/>
          </ac:picMkLst>
        </pc:picChg>
        <pc:inkChg chg="add del">
          <ac:chgData name="KHANH QUOC DUONG" userId="319f4a66-1c78-4a2a-a784-58b0dd3d772e" providerId="ADAL" clId="{AE214855-5426-4ED0-9FF4-781FAFA1296B}" dt="2022-11-07T19:29:16.765" v="247"/>
          <ac:inkMkLst>
            <pc:docMk/>
            <pc:sldMk cId="3186589911" sldId="262"/>
            <ac:inkMk id="3092" creationId="{24D29CCB-7956-4E3E-8880-304085F04BF4}"/>
          </ac:inkMkLst>
        </pc:inkChg>
      </pc:sldChg>
      <pc:sldChg chg="addSp delSp modSp add mod modTransition setBg delDesignElem">
        <pc:chgData name="KHANH QUOC DUONG" userId="319f4a66-1c78-4a2a-a784-58b0dd3d772e" providerId="ADAL" clId="{AE214855-5426-4ED0-9FF4-781FAFA1296B}" dt="2022-11-08T13:15:25.905" v="2985"/>
        <pc:sldMkLst>
          <pc:docMk/>
          <pc:sldMk cId="1835727639" sldId="263"/>
        </pc:sldMkLst>
        <pc:spChg chg="mod">
          <ac:chgData name="KHANH QUOC DUONG" userId="319f4a66-1c78-4a2a-a784-58b0dd3d772e" providerId="ADAL" clId="{AE214855-5426-4ED0-9FF4-781FAFA1296B}" dt="2022-11-07T22:49:03.021" v="1545" actId="113"/>
          <ac:spMkLst>
            <pc:docMk/>
            <pc:sldMk cId="1835727639" sldId="263"/>
            <ac:spMk id="2" creationId="{D4AD0C90-B164-F1A3-4207-6F6E754D2864}"/>
          </ac:spMkLst>
        </pc:spChg>
        <pc:spChg chg="add del">
          <ac:chgData name="KHANH QUOC DUONG" userId="319f4a66-1c78-4a2a-a784-58b0dd3d772e" providerId="ADAL" clId="{AE214855-5426-4ED0-9FF4-781FAFA1296B}" dt="2022-11-07T19:35:41.005" v="287" actId="478"/>
          <ac:spMkLst>
            <pc:docMk/>
            <pc:sldMk cId="1835727639" sldId="263"/>
            <ac:spMk id="6" creationId="{7F30543F-ED79-6209-9DB0-5BE6883966C8}"/>
          </ac:spMkLst>
        </pc:spChg>
        <pc:spChg chg="mod">
          <ac:chgData name="KHANH QUOC DUONG" userId="319f4a66-1c78-4a2a-a784-58b0dd3d772e" providerId="ADAL" clId="{AE214855-5426-4ED0-9FF4-781FAFA1296B}" dt="2022-11-07T19:35:41.379" v="288" actId="1076"/>
          <ac:spMkLst>
            <pc:docMk/>
            <pc:sldMk cId="1835727639" sldId="263"/>
            <ac:spMk id="8" creationId="{BDFB18B6-8F66-7B4F-0215-207C6625E38A}"/>
          </ac:spMkLst>
        </pc:spChg>
        <pc:spChg chg="add del">
          <ac:chgData name="KHANH QUOC DUONG" userId="319f4a66-1c78-4a2a-a784-58b0dd3d772e" providerId="ADAL" clId="{AE214855-5426-4ED0-9FF4-781FAFA1296B}" dt="2022-11-07T19:35:48.617" v="290" actId="478"/>
          <ac:spMkLst>
            <pc:docMk/>
            <pc:sldMk cId="1835727639" sldId="263"/>
            <ac:spMk id="9" creationId="{417B583D-BE9D-FE32-A87D-2CBC42E89E1D}"/>
          </ac:spMkLst>
        </pc:spChg>
        <pc:spChg chg="del">
          <ac:chgData name="KHANH QUOC DUONG" userId="319f4a66-1c78-4a2a-a784-58b0dd3d772e" providerId="ADAL" clId="{AE214855-5426-4ED0-9FF4-781FAFA1296B}" dt="2022-11-07T19:35:53.868" v="292" actId="478"/>
          <ac:spMkLst>
            <pc:docMk/>
            <pc:sldMk cId="1835727639" sldId="263"/>
            <ac:spMk id="10" creationId="{5D941187-AEBA-3F40-C2D9-8EE63A384FC8}"/>
          </ac:spMkLst>
        </pc:spChg>
        <pc:spChg chg="add mod">
          <ac:chgData name="KHANH QUOC DUONG" userId="319f4a66-1c78-4a2a-a784-58b0dd3d772e" providerId="ADAL" clId="{AE214855-5426-4ED0-9FF4-781FAFA1296B}" dt="2022-11-07T19:51:06.563" v="674" actId="14100"/>
          <ac:spMkLst>
            <pc:docMk/>
            <pc:sldMk cId="1835727639" sldId="263"/>
            <ac:spMk id="19" creationId="{7A1DE437-4BDC-15F6-10BD-EDF697BF01DE}"/>
          </ac:spMkLst>
        </pc:spChg>
        <pc:spChg chg="add mod">
          <ac:chgData name="KHANH QUOC DUONG" userId="319f4a66-1c78-4a2a-a784-58b0dd3d772e" providerId="ADAL" clId="{AE214855-5426-4ED0-9FF4-781FAFA1296B}" dt="2022-11-07T19:51:15.452" v="677" actId="1076"/>
          <ac:spMkLst>
            <pc:docMk/>
            <pc:sldMk cId="1835727639" sldId="263"/>
            <ac:spMk id="20" creationId="{40197E12-4BAF-504D-74AA-F75CEC2A7E6C}"/>
          </ac:spMkLst>
        </pc:spChg>
        <pc:spChg chg="del">
          <ac:chgData name="KHANH QUOC DUONG" userId="319f4a66-1c78-4a2a-a784-58b0dd3d772e" providerId="ADAL" clId="{AE214855-5426-4ED0-9FF4-781FAFA1296B}" dt="2022-11-07T19:33:18.478" v="272"/>
          <ac:spMkLst>
            <pc:docMk/>
            <pc:sldMk cId="1835727639" sldId="263"/>
            <ac:spMk id="3103" creationId="{5D13CC36-B950-4F02-9BAF-9A7EB267398C}"/>
          </ac:spMkLst>
        </pc:spChg>
        <pc:spChg chg="del">
          <ac:chgData name="KHANH QUOC DUONG" userId="319f4a66-1c78-4a2a-a784-58b0dd3d772e" providerId="ADAL" clId="{AE214855-5426-4ED0-9FF4-781FAFA1296B}" dt="2022-11-07T19:33:18.478" v="272"/>
          <ac:spMkLst>
            <pc:docMk/>
            <pc:sldMk cId="1835727639" sldId="263"/>
            <ac:spMk id="3105" creationId="{D1BDED99-B35B-4FEE-A274-8E8DB6FEEECF}"/>
          </ac:spMkLst>
        </pc:spChg>
        <pc:grpChg chg="mod">
          <ac:chgData name="KHANH QUOC DUONG" userId="319f4a66-1c78-4a2a-a784-58b0dd3d772e" providerId="ADAL" clId="{AE214855-5426-4ED0-9FF4-781FAFA1296B}" dt="2022-11-07T19:35:40.613" v="286" actId="1076"/>
          <ac:grpSpMkLst>
            <pc:docMk/>
            <pc:sldMk cId="1835727639" sldId="263"/>
            <ac:grpSpMk id="5" creationId="{F2DB487B-58AD-2EA3-0856-464A52515568}"/>
          </ac:grpSpMkLst>
        </pc:grpChg>
        <pc:cxnChg chg="add del mod">
          <ac:chgData name="KHANH QUOC DUONG" userId="319f4a66-1c78-4a2a-a784-58b0dd3d772e" providerId="ADAL" clId="{AE214855-5426-4ED0-9FF4-781FAFA1296B}" dt="2022-11-07T19:35:41.379" v="288" actId="1076"/>
          <ac:cxnSpMkLst>
            <pc:docMk/>
            <pc:sldMk cId="1835727639" sldId="263"/>
            <ac:cxnSpMk id="11" creationId="{46B14106-65F6-872F-EAA5-05F84469E17E}"/>
          </ac:cxnSpMkLst>
        </pc:cxnChg>
        <pc:cxnChg chg="add del mod">
          <ac:chgData name="KHANH QUOC DUONG" userId="319f4a66-1c78-4a2a-a784-58b0dd3d772e" providerId="ADAL" clId="{AE214855-5426-4ED0-9FF4-781FAFA1296B}" dt="2022-11-07T19:35:41.379" v="288" actId="1076"/>
          <ac:cxnSpMkLst>
            <pc:docMk/>
            <pc:sldMk cId="1835727639" sldId="263"/>
            <ac:cxnSpMk id="12" creationId="{96647D55-07F9-974C-F2CA-FABD0D032D95}"/>
          </ac:cxnSpMkLst>
        </pc:cxnChg>
        <pc:cxnChg chg="add del mod">
          <ac:chgData name="KHANH QUOC DUONG" userId="319f4a66-1c78-4a2a-a784-58b0dd3d772e" providerId="ADAL" clId="{AE214855-5426-4ED0-9FF4-781FAFA1296B}" dt="2022-11-07T19:35:45.907" v="289" actId="478"/>
          <ac:cxnSpMkLst>
            <pc:docMk/>
            <pc:sldMk cId="1835727639" sldId="263"/>
            <ac:cxnSpMk id="13" creationId="{D9253996-C652-DE82-C27E-69EBEFD8D6AF}"/>
          </ac:cxnSpMkLst>
        </pc:cxnChg>
        <pc:cxnChg chg="del mod">
          <ac:chgData name="KHANH QUOC DUONG" userId="319f4a66-1c78-4a2a-a784-58b0dd3d772e" providerId="ADAL" clId="{AE214855-5426-4ED0-9FF4-781FAFA1296B}" dt="2022-11-07T19:35:51.551" v="291" actId="478"/>
          <ac:cxnSpMkLst>
            <pc:docMk/>
            <pc:sldMk cId="1835727639" sldId="263"/>
            <ac:cxnSpMk id="14" creationId="{6BBEE639-81B3-7387-F12D-684B6774F839}"/>
          </ac:cxnSpMkLst>
        </pc:cxnChg>
        <pc:cxnChg chg="add del mod">
          <ac:chgData name="KHANH QUOC DUONG" userId="319f4a66-1c78-4a2a-a784-58b0dd3d772e" providerId="ADAL" clId="{AE214855-5426-4ED0-9FF4-781FAFA1296B}" dt="2022-11-07T19:35:56.704" v="293" actId="478"/>
          <ac:cxnSpMkLst>
            <pc:docMk/>
            <pc:sldMk cId="1835727639" sldId="263"/>
            <ac:cxnSpMk id="15" creationId="{150D5D67-1646-2DB8-D47E-88E7678C614F}"/>
          </ac:cxnSpMkLst>
        </pc:cxnChg>
        <pc:cxnChg chg="del mod">
          <ac:chgData name="KHANH QUOC DUONG" userId="319f4a66-1c78-4a2a-a784-58b0dd3d772e" providerId="ADAL" clId="{AE214855-5426-4ED0-9FF4-781FAFA1296B}" dt="2022-11-07T19:35:59.200" v="294" actId="478"/>
          <ac:cxnSpMkLst>
            <pc:docMk/>
            <pc:sldMk cId="1835727639" sldId="263"/>
            <ac:cxnSpMk id="16" creationId="{9AE80750-296B-2F8A-DCCB-FFB05B57D5ED}"/>
          </ac:cxnSpMkLst>
        </pc:cxnChg>
      </pc:sldChg>
      <pc:sldChg chg="add del">
        <pc:chgData name="KHANH QUOC DUONG" userId="319f4a66-1c78-4a2a-a784-58b0dd3d772e" providerId="ADAL" clId="{AE214855-5426-4ED0-9FF4-781FAFA1296B}" dt="2022-11-07T19:39:44.407" v="394" actId="47"/>
        <pc:sldMkLst>
          <pc:docMk/>
          <pc:sldMk cId="2740413180" sldId="264"/>
        </pc:sldMkLst>
      </pc:sldChg>
      <pc:sldChg chg="addSp delSp modSp add mod modTransition setBg delDesignElem">
        <pc:chgData name="KHANH QUOC DUONG" userId="319f4a66-1c78-4a2a-a784-58b0dd3d772e" providerId="ADAL" clId="{AE214855-5426-4ED0-9FF4-781FAFA1296B}" dt="2022-11-08T13:15:25.905" v="2985"/>
        <pc:sldMkLst>
          <pc:docMk/>
          <pc:sldMk cId="3980577040" sldId="264"/>
        </pc:sldMkLst>
        <pc:spChg chg="mod">
          <ac:chgData name="KHANH QUOC DUONG" userId="319f4a66-1c78-4a2a-a784-58b0dd3d772e" providerId="ADAL" clId="{AE214855-5426-4ED0-9FF4-781FAFA1296B}" dt="2022-11-07T22:49:08.772" v="1546" actId="113"/>
          <ac:spMkLst>
            <pc:docMk/>
            <pc:sldMk cId="3980577040" sldId="264"/>
            <ac:spMk id="2" creationId="{D4AD0C90-B164-F1A3-4207-6F6E754D2864}"/>
          </ac:spMkLst>
        </pc:spChg>
        <pc:spChg chg="del">
          <ac:chgData name="KHANH QUOC DUONG" userId="319f4a66-1c78-4a2a-a784-58b0dd3d772e" providerId="ADAL" clId="{AE214855-5426-4ED0-9FF4-781FAFA1296B}" dt="2022-11-07T19:40:01.097" v="398" actId="478"/>
          <ac:spMkLst>
            <pc:docMk/>
            <pc:sldMk cId="3980577040" sldId="264"/>
            <ac:spMk id="8" creationId="{BDFB18B6-8F66-7B4F-0215-207C6625E38A}"/>
          </ac:spMkLst>
        </pc:spChg>
        <pc:spChg chg="del">
          <ac:chgData name="KHANH QUOC DUONG" userId="319f4a66-1c78-4a2a-a784-58b0dd3d772e" providerId="ADAL" clId="{AE214855-5426-4ED0-9FF4-781FAFA1296B}" dt="2022-11-07T19:40:06.609" v="401" actId="478"/>
          <ac:spMkLst>
            <pc:docMk/>
            <pc:sldMk cId="3980577040" sldId="264"/>
            <ac:spMk id="10" creationId="{5D941187-AEBA-3F40-C2D9-8EE63A384FC8}"/>
          </ac:spMkLst>
        </pc:spChg>
        <pc:spChg chg="add mod">
          <ac:chgData name="KHANH QUOC DUONG" userId="319f4a66-1c78-4a2a-a784-58b0dd3d772e" providerId="ADAL" clId="{AE214855-5426-4ED0-9FF4-781FAFA1296B}" dt="2022-11-07T19:41:56.607" v="409" actId="1076"/>
          <ac:spMkLst>
            <pc:docMk/>
            <pc:sldMk cId="3980577040" sldId="264"/>
            <ac:spMk id="17" creationId="{FF3F45AA-FFA9-82A4-93C0-7D6B4C0BEB60}"/>
          </ac:spMkLst>
        </pc:spChg>
        <pc:spChg chg="add mod">
          <ac:chgData name="KHANH QUOC DUONG" userId="319f4a66-1c78-4a2a-a784-58b0dd3d772e" providerId="ADAL" clId="{AE214855-5426-4ED0-9FF4-781FAFA1296B}" dt="2022-11-07T19:42:49.385" v="420" actId="1076"/>
          <ac:spMkLst>
            <pc:docMk/>
            <pc:sldMk cId="3980577040" sldId="264"/>
            <ac:spMk id="19" creationId="{456BF1EF-1855-C1E6-381A-DF2798DCDE15}"/>
          </ac:spMkLst>
        </pc:spChg>
        <pc:spChg chg="del">
          <ac:chgData name="KHANH QUOC DUONG" userId="319f4a66-1c78-4a2a-a784-58b0dd3d772e" providerId="ADAL" clId="{AE214855-5426-4ED0-9FF4-781FAFA1296B}" dt="2022-11-07T19:39:47.990" v="396"/>
          <ac:spMkLst>
            <pc:docMk/>
            <pc:sldMk cId="3980577040" sldId="264"/>
            <ac:spMk id="3103" creationId="{5D13CC36-B950-4F02-9BAF-9A7EB267398C}"/>
          </ac:spMkLst>
        </pc:spChg>
        <pc:spChg chg="del">
          <ac:chgData name="KHANH QUOC DUONG" userId="319f4a66-1c78-4a2a-a784-58b0dd3d772e" providerId="ADAL" clId="{AE214855-5426-4ED0-9FF4-781FAFA1296B}" dt="2022-11-07T19:39:47.990" v="396"/>
          <ac:spMkLst>
            <pc:docMk/>
            <pc:sldMk cId="3980577040" sldId="264"/>
            <ac:spMk id="3105" creationId="{D1BDED99-B35B-4FEE-A274-8E8DB6FEEECF}"/>
          </ac:spMkLst>
        </pc:spChg>
        <pc:cxnChg chg="del mod">
          <ac:chgData name="KHANH QUOC DUONG" userId="319f4a66-1c78-4a2a-a784-58b0dd3d772e" providerId="ADAL" clId="{AE214855-5426-4ED0-9FF4-781FAFA1296B}" dt="2022-11-07T19:39:59.266" v="397" actId="478"/>
          <ac:cxnSpMkLst>
            <pc:docMk/>
            <pc:sldMk cId="3980577040" sldId="264"/>
            <ac:cxnSpMk id="11" creationId="{46B14106-65F6-872F-EAA5-05F84469E17E}"/>
          </ac:cxnSpMkLst>
        </pc:cxnChg>
        <pc:cxnChg chg="del mod">
          <ac:chgData name="KHANH QUOC DUONG" userId="319f4a66-1c78-4a2a-a784-58b0dd3d772e" providerId="ADAL" clId="{AE214855-5426-4ED0-9FF4-781FAFA1296B}" dt="2022-11-07T19:40:02.633" v="399" actId="478"/>
          <ac:cxnSpMkLst>
            <pc:docMk/>
            <pc:sldMk cId="3980577040" sldId="264"/>
            <ac:cxnSpMk id="12" creationId="{96647D55-07F9-974C-F2CA-FABD0D032D95}"/>
          </ac:cxnSpMkLst>
        </pc:cxnChg>
        <pc:cxnChg chg="del mod">
          <ac:chgData name="KHANH QUOC DUONG" userId="319f4a66-1c78-4a2a-a784-58b0dd3d772e" providerId="ADAL" clId="{AE214855-5426-4ED0-9FF4-781FAFA1296B}" dt="2022-11-07T19:40:05.058" v="400" actId="478"/>
          <ac:cxnSpMkLst>
            <pc:docMk/>
            <pc:sldMk cId="3980577040" sldId="264"/>
            <ac:cxnSpMk id="15" creationId="{150D5D67-1646-2DB8-D47E-88E7678C614F}"/>
          </ac:cxnSpMkLst>
        </pc:cxnChg>
        <pc:cxnChg chg="del mod">
          <ac:chgData name="KHANH QUOC DUONG" userId="319f4a66-1c78-4a2a-a784-58b0dd3d772e" providerId="ADAL" clId="{AE214855-5426-4ED0-9FF4-781FAFA1296B}" dt="2022-11-07T19:40:08.194" v="402" actId="478"/>
          <ac:cxnSpMkLst>
            <pc:docMk/>
            <pc:sldMk cId="3980577040" sldId="264"/>
            <ac:cxnSpMk id="16" creationId="{9AE80750-296B-2F8A-DCCB-FFB05B57D5ED}"/>
          </ac:cxnSpMkLst>
        </pc:cxnChg>
      </pc:sldChg>
      <pc:sldChg chg="addSp delSp modSp add mod modTransition setBg delDesignElem">
        <pc:chgData name="KHANH QUOC DUONG" userId="319f4a66-1c78-4a2a-a784-58b0dd3d772e" providerId="ADAL" clId="{AE214855-5426-4ED0-9FF4-781FAFA1296B}" dt="2022-11-08T13:15:25.905" v="2985"/>
        <pc:sldMkLst>
          <pc:docMk/>
          <pc:sldMk cId="2900561424" sldId="265"/>
        </pc:sldMkLst>
        <pc:spChg chg="mod">
          <ac:chgData name="KHANH QUOC DUONG" userId="319f4a66-1c78-4a2a-a784-58b0dd3d772e" providerId="ADAL" clId="{AE214855-5426-4ED0-9FF4-781FAFA1296B}" dt="2022-11-07T22:49:13.040" v="1547" actId="113"/>
          <ac:spMkLst>
            <pc:docMk/>
            <pc:sldMk cId="2900561424" sldId="265"/>
            <ac:spMk id="2" creationId="{D4AD0C90-B164-F1A3-4207-6F6E754D2864}"/>
          </ac:spMkLst>
        </pc:spChg>
        <pc:spChg chg="del">
          <ac:chgData name="KHANH QUOC DUONG" userId="319f4a66-1c78-4a2a-a784-58b0dd3d772e" providerId="ADAL" clId="{AE214855-5426-4ED0-9FF4-781FAFA1296B}" dt="2022-11-07T19:43:09.222" v="428" actId="478"/>
          <ac:spMkLst>
            <pc:docMk/>
            <pc:sldMk cId="2900561424" sldId="265"/>
            <ac:spMk id="8" creationId="{BDFB18B6-8F66-7B4F-0215-207C6625E38A}"/>
          </ac:spMkLst>
        </pc:spChg>
        <pc:spChg chg="del">
          <ac:chgData name="KHANH QUOC DUONG" userId="319f4a66-1c78-4a2a-a784-58b0dd3d772e" providerId="ADAL" clId="{AE214855-5426-4ED0-9FF4-781FAFA1296B}" dt="2022-11-07T19:43:03.736" v="424" actId="478"/>
          <ac:spMkLst>
            <pc:docMk/>
            <pc:sldMk cId="2900561424" sldId="265"/>
            <ac:spMk id="9" creationId="{417B583D-BE9D-FE32-A87D-2CBC42E89E1D}"/>
          </ac:spMkLst>
        </pc:spChg>
        <pc:spChg chg="add mod">
          <ac:chgData name="KHANH QUOC DUONG" userId="319f4a66-1c78-4a2a-a784-58b0dd3d772e" providerId="ADAL" clId="{AE214855-5426-4ED0-9FF4-781FAFA1296B}" dt="2022-11-07T19:50:00.362" v="610" actId="1076"/>
          <ac:spMkLst>
            <pc:docMk/>
            <pc:sldMk cId="2900561424" sldId="265"/>
            <ac:spMk id="17" creationId="{ECF70381-D8D2-50BB-6892-31C19FE9220B}"/>
          </ac:spMkLst>
        </pc:spChg>
        <pc:spChg chg="add mod">
          <ac:chgData name="KHANH QUOC DUONG" userId="319f4a66-1c78-4a2a-a784-58b0dd3d772e" providerId="ADAL" clId="{AE214855-5426-4ED0-9FF4-781FAFA1296B}" dt="2022-11-07T19:47:29.015" v="441" actId="113"/>
          <ac:spMkLst>
            <pc:docMk/>
            <pc:sldMk cId="2900561424" sldId="265"/>
            <ac:spMk id="19" creationId="{3AD93FCB-80AD-EEB1-6F5B-A80A8BD12B94}"/>
          </ac:spMkLst>
        </pc:spChg>
        <pc:spChg chg="add mod">
          <ac:chgData name="KHANH QUOC DUONG" userId="319f4a66-1c78-4a2a-a784-58b0dd3d772e" providerId="ADAL" clId="{AE214855-5426-4ED0-9FF4-781FAFA1296B}" dt="2022-11-07T19:50:25.335" v="614" actId="1076"/>
          <ac:spMkLst>
            <pc:docMk/>
            <pc:sldMk cId="2900561424" sldId="265"/>
            <ac:spMk id="21" creationId="{8229F900-CC62-96F7-715B-09FA8BE639D5}"/>
          </ac:spMkLst>
        </pc:spChg>
        <pc:spChg chg="add mod">
          <ac:chgData name="KHANH QUOC DUONG" userId="319f4a66-1c78-4a2a-a784-58b0dd3d772e" providerId="ADAL" clId="{AE214855-5426-4ED0-9FF4-781FAFA1296B}" dt="2022-11-07T19:49:13.236" v="593" actId="1076"/>
          <ac:spMkLst>
            <pc:docMk/>
            <pc:sldMk cId="2900561424" sldId="265"/>
            <ac:spMk id="23" creationId="{E90CDA80-9DFB-E5BF-B937-86303E0C1901}"/>
          </ac:spMkLst>
        </pc:spChg>
        <pc:spChg chg="add del">
          <ac:chgData name="KHANH QUOC DUONG" userId="319f4a66-1c78-4a2a-a784-58b0dd3d772e" providerId="ADAL" clId="{AE214855-5426-4ED0-9FF4-781FAFA1296B}" dt="2022-11-07T20:20:23.979" v="871" actId="478"/>
          <ac:spMkLst>
            <pc:docMk/>
            <pc:sldMk cId="2900561424" sldId="265"/>
            <ac:spMk id="25" creationId="{C6BE0D68-9D68-126F-2FFA-755762C96270}"/>
          </ac:spMkLst>
        </pc:spChg>
        <pc:spChg chg="del">
          <ac:chgData name="KHANH QUOC DUONG" userId="319f4a66-1c78-4a2a-a784-58b0dd3d772e" providerId="ADAL" clId="{AE214855-5426-4ED0-9FF4-781FAFA1296B}" dt="2022-11-07T19:42:58.944" v="422"/>
          <ac:spMkLst>
            <pc:docMk/>
            <pc:sldMk cId="2900561424" sldId="265"/>
            <ac:spMk id="3103" creationId="{5D13CC36-B950-4F02-9BAF-9A7EB267398C}"/>
          </ac:spMkLst>
        </pc:spChg>
        <pc:spChg chg="del">
          <ac:chgData name="KHANH QUOC DUONG" userId="319f4a66-1c78-4a2a-a784-58b0dd3d772e" providerId="ADAL" clId="{AE214855-5426-4ED0-9FF4-781FAFA1296B}" dt="2022-11-07T19:42:58.944" v="422"/>
          <ac:spMkLst>
            <pc:docMk/>
            <pc:sldMk cId="2900561424" sldId="265"/>
            <ac:spMk id="3105" creationId="{D1BDED99-B35B-4FEE-A274-8E8DB6FEEECF}"/>
          </ac:spMkLst>
        </pc:spChg>
        <pc:cxnChg chg="del mod">
          <ac:chgData name="KHANH QUOC DUONG" userId="319f4a66-1c78-4a2a-a784-58b0dd3d772e" providerId="ADAL" clId="{AE214855-5426-4ED0-9FF4-781FAFA1296B}" dt="2022-11-07T19:43:06.588" v="426" actId="478"/>
          <ac:cxnSpMkLst>
            <pc:docMk/>
            <pc:sldMk cId="2900561424" sldId="265"/>
            <ac:cxnSpMk id="11" creationId="{46B14106-65F6-872F-EAA5-05F84469E17E}"/>
          </ac:cxnSpMkLst>
        </pc:cxnChg>
        <pc:cxnChg chg="del mod">
          <ac:chgData name="KHANH QUOC DUONG" userId="319f4a66-1c78-4a2a-a784-58b0dd3d772e" providerId="ADAL" clId="{AE214855-5426-4ED0-9FF4-781FAFA1296B}" dt="2022-11-07T19:43:07.922" v="427" actId="478"/>
          <ac:cxnSpMkLst>
            <pc:docMk/>
            <pc:sldMk cId="2900561424" sldId="265"/>
            <ac:cxnSpMk id="12" creationId="{96647D55-07F9-974C-F2CA-FABD0D032D95}"/>
          </ac:cxnSpMkLst>
        </pc:cxnChg>
        <pc:cxnChg chg="del mod">
          <ac:chgData name="KHANH QUOC DUONG" userId="319f4a66-1c78-4a2a-a784-58b0dd3d772e" providerId="ADAL" clId="{AE214855-5426-4ED0-9FF4-781FAFA1296B}" dt="2022-11-07T19:43:02.296" v="423" actId="478"/>
          <ac:cxnSpMkLst>
            <pc:docMk/>
            <pc:sldMk cId="2900561424" sldId="265"/>
            <ac:cxnSpMk id="13" creationId="{D9253996-C652-DE82-C27E-69EBEFD8D6AF}"/>
          </ac:cxnSpMkLst>
        </pc:cxnChg>
        <pc:cxnChg chg="del mod">
          <ac:chgData name="KHANH QUOC DUONG" userId="319f4a66-1c78-4a2a-a784-58b0dd3d772e" providerId="ADAL" clId="{AE214855-5426-4ED0-9FF4-781FAFA1296B}" dt="2022-11-07T19:43:05.152" v="425" actId="478"/>
          <ac:cxnSpMkLst>
            <pc:docMk/>
            <pc:sldMk cId="2900561424" sldId="265"/>
            <ac:cxnSpMk id="14" creationId="{6BBEE639-81B3-7387-F12D-684B6774F839}"/>
          </ac:cxnSpMkLst>
        </pc:cxnChg>
      </pc:sldChg>
      <pc:sldChg chg="delSp modSp add mod modTransition setBg delDesignElem">
        <pc:chgData name="KHANH QUOC DUONG" userId="319f4a66-1c78-4a2a-a784-58b0dd3d772e" providerId="ADAL" clId="{AE214855-5426-4ED0-9FF4-781FAFA1296B}" dt="2022-11-08T13:15:25.905" v="2985"/>
        <pc:sldMkLst>
          <pc:docMk/>
          <pc:sldMk cId="3168690322" sldId="266"/>
        </pc:sldMkLst>
        <pc:spChg chg="mod">
          <ac:chgData name="KHANH QUOC DUONG" userId="319f4a66-1c78-4a2a-a784-58b0dd3d772e" providerId="ADAL" clId="{AE214855-5426-4ED0-9FF4-781FAFA1296B}" dt="2022-11-07T22:49:18.517" v="1548" actId="113"/>
          <ac:spMkLst>
            <pc:docMk/>
            <pc:sldMk cId="3168690322" sldId="266"/>
            <ac:spMk id="2" creationId="{D4AD0C90-B164-F1A3-4207-6F6E754D2864}"/>
          </ac:spMkLst>
        </pc:spChg>
        <pc:spChg chg="del">
          <ac:chgData name="KHANH QUOC DUONG" userId="319f4a66-1c78-4a2a-a784-58b0dd3d772e" providerId="ADAL" clId="{AE214855-5426-4ED0-9FF4-781FAFA1296B}" dt="2022-11-07T19:51:45.024" v="680"/>
          <ac:spMkLst>
            <pc:docMk/>
            <pc:sldMk cId="3168690322" sldId="266"/>
            <ac:spMk id="3103" creationId="{5D13CC36-B950-4F02-9BAF-9A7EB267398C}"/>
          </ac:spMkLst>
        </pc:spChg>
        <pc:spChg chg="del">
          <ac:chgData name="KHANH QUOC DUONG" userId="319f4a66-1c78-4a2a-a784-58b0dd3d772e" providerId="ADAL" clId="{AE214855-5426-4ED0-9FF4-781FAFA1296B}" dt="2022-11-07T19:51:45.024" v="680"/>
          <ac:spMkLst>
            <pc:docMk/>
            <pc:sldMk cId="3168690322" sldId="266"/>
            <ac:spMk id="3105" creationId="{D1BDED99-B35B-4FEE-A274-8E8DB6FEEECF}"/>
          </ac:spMkLst>
        </pc:spChg>
      </pc:sldChg>
      <pc:sldChg chg="addSp delSp modSp add mod modTransition setBg addAnim modAnim delDesignElem">
        <pc:chgData name="KHANH QUOC DUONG" userId="319f4a66-1c78-4a2a-a784-58b0dd3d772e" providerId="ADAL" clId="{AE214855-5426-4ED0-9FF4-781FAFA1296B}" dt="2022-11-08T13:15:32.001" v="2986"/>
        <pc:sldMkLst>
          <pc:docMk/>
          <pc:sldMk cId="1561411477" sldId="267"/>
        </pc:sldMkLst>
        <pc:spChg chg="mod ord">
          <ac:chgData name="KHANH QUOC DUONG" userId="319f4a66-1c78-4a2a-a784-58b0dd3d772e" providerId="ADAL" clId="{AE214855-5426-4ED0-9FF4-781FAFA1296B}" dt="2022-11-07T22:48:53.038" v="1544" actId="403"/>
          <ac:spMkLst>
            <pc:docMk/>
            <pc:sldMk cId="1561411477" sldId="267"/>
            <ac:spMk id="2" creationId="{D4AD0C90-B164-F1A3-4207-6F6E754D2864}"/>
          </ac:spMkLst>
        </pc:spChg>
        <pc:spChg chg="add mod">
          <ac:chgData name="KHANH QUOC DUONG" userId="319f4a66-1c78-4a2a-a784-58b0dd3d772e" providerId="ADAL" clId="{AE214855-5426-4ED0-9FF4-781FAFA1296B}" dt="2022-11-07T22:43:17.456" v="1504" actId="14100"/>
          <ac:spMkLst>
            <pc:docMk/>
            <pc:sldMk cId="1561411477" sldId="267"/>
            <ac:spMk id="4" creationId="{12DD29F2-D8F0-4D9E-CE0A-4A8BFB2DD939}"/>
          </ac:spMkLst>
        </pc:spChg>
        <pc:spChg chg="del mod">
          <ac:chgData name="KHANH QUOC DUONG" userId="319f4a66-1c78-4a2a-a784-58b0dd3d772e" providerId="ADAL" clId="{AE214855-5426-4ED0-9FF4-781FAFA1296B}" dt="2022-11-07T19:54:52.129" v="691" actId="478"/>
          <ac:spMkLst>
            <pc:docMk/>
            <pc:sldMk cId="1561411477" sldId="267"/>
            <ac:spMk id="4" creationId="{8A2D27A1-E6F8-EAC0-5BE8-778208A68066}"/>
          </ac:spMkLst>
        </pc:spChg>
        <pc:spChg chg="add del">
          <ac:chgData name="KHANH QUOC DUONG" userId="319f4a66-1c78-4a2a-a784-58b0dd3d772e" providerId="ADAL" clId="{AE214855-5426-4ED0-9FF4-781FAFA1296B}" dt="2022-11-07T19:54:27.143" v="689" actId="26606"/>
          <ac:spMkLst>
            <pc:docMk/>
            <pc:sldMk cId="1561411477" sldId="267"/>
            <ac:spMk id="3081" creationId="{7666DE11-17E1-4DC7-B2B7-6DA2E6A9CE8B}"/>
          </ac:spMkLst>
        </pc:spChg>
        <pc:spChg chg="add del">
          <ac:chgData name="KHANH QUOC DUONG" userId="319f4a66-1c78-4a2a-a784-58b0dd3d772e" providerId="ADAL" clId="{AE214855-5426-4ED0-9FF4-781FAFA1296B}" dt="2022-11-07T19:54:27.143" v="689" actId="26606"/>
          <ac:spMkLst>
            <pc:docMk/>
            <pc:sldMk cId="1561411477" sldId="267"/>
            <ac:spMk id="3083" creationId="{B52E493E-0B27-4F3C-AA01-17F0A2564112}"/>
          </ac:spMkLst>
        </pc:spChg>
        <pc:spChg chg="add del">
          <ac:chgData name="KHANH QUOC DUONG" userId="319f4a66-1c78-4a2a-a784-58b0dd3d772e" providerId="ADAL" clId="{AE214855-5426-4ED0-9FF4-781FAFA1296B}" dt="2022-11-07T19:55:08.453" v="692" actId="26606"/>
          <ac:spMkLst>
            <pc:docMk/>
            <pc:sldMk cId="1561411477" sldId="267"/>
            <ac:spMk id="3085" creationId="{F0C518C2-0AA4-470C-87B9-9CBF428FBA25}"/>
          </ac:spMkLst>
        </pc:spChg>
        <pc:spChg chg="add del">
          <ac:chgData name="KHANH QUOC DUONG" userId="319f4a66-1c78-4a2a-a784-58b0dd3d772e" providerId="ADAL" clId="{AE214855-5426-4ED0-9FF4-781FAFA1296B}" dt="2022-11-07T19:55:08.453" v="692" actId="26606"/>
          <ac:spMkLst>
            <pc:docMk/>
            <pc:sldMk cId="1561411477" sldId="267"/>
            <ac:spMk id="3086" creationId="{04C21BAE-6866-4C7A-A7EC-C1B2E572D5BE}"/>
          </ac:spMkLst>
        </pc:spChg>
        <pc:spChg chg="add del">
          <ac:chgData name="KHANH QUOC DUONG" userId="319f4a66-1c78-4a2a-a784-58b0dd3d772e" providerId="ADAL" clId="{AE214855-5426-4ED0-9FF4-781FAFA1296B}" dt="2022-11-07T19:55:08.453" v="692" actId="26606"/>
          <ac:spMkLst>
            <pc:docMk/>
            <pc:sldMk cId="1561411477" sldId="267"/>
            <ac:spMk id="3087" creationId="{7E7D0C94-08B4-48AE-8813-CC4D60294F42}"/>
          </ac:spMkLst>
        </pc:spChg>
        <pc:spChg chg="add">
          <ac:chgData name="KHANH QUOC DUONG" userId="319f4a66-1c78-4a2a-a784-58b0dd3d772e" providerId="ADAL" clId="{AE214855-5426-4ED0-9FF4-781FAFA1296B}" dt="2022-11-07T19:55:08.453" v="692" actId="26606"/>
          <ac:spMkLst>
            <pc:docMk/>
            <pc:sldMk cId="1561411477" sldId="267"/>
            <ac:spMk id="3096" creationId="{78E81931-EC11-4433-BB7B-ED42BAA2441E}"/>
          </ac:spMkLst>
        </pc:spChg>
        <pc:spChg chg="add">
          <ac:chgData name="KHANH QUOC DUONG" userId="319f4a66-1c78-4a2a-a784-58b0dd3d772e" providerId="ADAL" clId="{AE214855-5426-4ED0-9FF4-781FAFA1296B}" dt="2022-11-07T19:55:08.453" v="692" actId="26606"/>
          <ac:spMkLst>
            <pc:docMk/>
            <pc:sldMk cId="1561411477" sldId="267"/>
            <ac:spMk id="3098" creationId="{EF693875-948C-4D9B-AE6F-8F6894277D8A}"/>
          </ac:spMkLst>
        </pc:spChg>
        <pc:spChg chg="add">
          <ac:chgData name="KHANH QUOC DUONG" userId="319f4a66-1c78-4a2a-a784-58b0dd3d772e" providerId="ADAL" clId="{AE214855-5426-4ED0-9FF4-781FAFA1296B}" dt="2022-11-07T19:55:08.453" v="692" actId="26606"/>
          <ac:spMkLst>
            <pc:docMk/>
            <pc:sldMk cId="1561411477" sldId="267"/>
            <ac:spMk id="3100" creationId="{C0FBE8EC-1812-4EE8-AE95-F57CA25AAF4D}"/>
          </ac:spMkLst>
        </pc:spChg>
        <pc:spChg chg="add">
          <ac:chgData name="KHANH QUOC DUONG" userId="319f4a66-1c78-4a2a-a784-58b0dd3d772e" providerId="ADAL" clId="{AE214855-5426-4ED0-9FF4-781FAFA1296B}" dt="2022-11-07T19:55:08.453" v="692" actId="26606"/>
          <ac:spMkLst>
            <pc:docMk/>
            <pc:sldMk cId="1561411477" sldId="267"/>
            <ac:spMk id="3102" creationId="{159CA1A0-665C-4FC9-BE25-8C45BB69D50D}"/>
          </ac:spMkLst>
        </pc:spChg>
        <pc:spChg chg="del">
          <ac:chgData name="KHANH QUOC DUONG" userId="319f4a66-1c78-4a2a-a784-58b0dd3d772e" providerId="ADAL" clId="{AE214855-5426-4ED0-9FF4-781FAFA1296B}" dt="2022-11-07T19:53:46.566" v="686"/>
          <ac:spMkLst>
            <pc:docMk/>
            <pc:sldMk cId="1561411477" sldId="267"/>
            <ac:spMk id="3103" creationId="{5D13CC36-B950-4F02-9BAF-9A7EB267398C}"/>
          </ac:spMkLst>
        </pc:spChg>
        <pc:spChg chg="add">
          <ac:chgData name="KHANH QUOC DUONG" userId="319f4a66-1c78-4a2a-a784-58b0dd3d772e" providerId="ADAL" clId="{AE214855-5426-4ED0-9FF4-781FAFA1296B}" dt="2022-11-07T19:55:08.453" v="692" actId="26606"/>
          <ac:spMkLst>
            <pc:docMk/>
            <pc:sldMk cId="1561411477" sldId="267"/>
            <ac:spMk id="3104" creationId="{B46D20DF-CE98-4EA3-96C8-C03C3A8852AB}"/>
          </ac:spMkLst>
        </pc:spChg>
        <pc:spChg chg="del">
          <ac:chgData name="KHANH QUOC DUONG" userId="319f4a66-1c78-4a2a-a784-58b0dd3d772e" providerId="ADAL" clId="{AE214855-5426-4ED0-9FF4-781FAFA1296B}" dt="2022-11-07T19:53:46.566" v="686"/>
          <ac:spMkLst>
            <pc:docMk/>
            <pc:sldMk cId="1561411477" sldId="267"/>
            <ac:spMk id="3105" creationId="{D1BDED99-B35B-4FEE-A274-8E8DB6FEEECF}"/>
          </ac:spMkLst>
        </pc:spChg>
        <pc:grpChg chg="del">
          <ac:chgData name="KHANH QUOC DUONG" userId="319f4a66-1c78-4a2a-a784-58b0dd3d772e" providerId="ADAL" clId="{AE214855-5426-4ED0-9FF4-781FAFA1296B}" dt="2022-11-07T19:53:51.779" v="687" actId="478"/>
          <ac:grpSpMkLst>
            <pc:docMk/>
            <pc:sldMk cId="1561411477" sldId="267"/>
            <ac:grpSpMk id="5" creationId="{F2DB487B-58AD-2EA3-0856-464A52515568}"/>
          </ac:grpSpMkLst>
        </pc:grpChg>
        <pc:picChg chg="mod">
          <ac:chgData name="KHANH QUOC DUONG" userId="319f4a66-1c78-4a2a-a784-58b0dd3d772e" providerId="ADAL" clId="{AE214855-5426-4ED0-9FF4-781FAFA1296B}" dt="2022-11-07T22:43:03.504" v="1501" actId="1076"/>
          <ac:picMkLst>
            <pc:docMk/>
            <pc:sldMk cId="1561411477" sldId="267"/>
            <ac:picMk id="3076" creationId="{09461CBA-AC74-B27D-6FB4-32BA531F7228}"/>
          </ac:picMkLst>
        </pc:picChg>
        <pc:picChg chg="add">
          <ac:chgData name="KHANH QUOC DUONG" userId="319f4a66-1c78-4a2a-a784-58b0dd3d772e" providerId="ADAL" clId="{AE214855-5426-4ED0-9FF4-781FAFA1296B}" dt="2022-11-07T19:55:08.453" v="692" actId="26606"/>
          <ac:picMkLst>
            <pc:docMk/>
            <pc:sldMk cId="1561411477" sldId="267"/>
            <ac:picMk id="3092" creationId="{DEB2E8C4-C3E7-4048-A43D-9859510CFA98}"/>
          </ac:picMkLst>
        </pc:picChg>
        <pc:inkChg chg="add">
          <ac:chgData name="KHANH QUOC DUONG" userId="319f4a66-1c78-4a2a-a784-58b0dd3d772e" providerId="ADAL" clId="{AE214855-5426-4ED0-9FF4-781FAFA1296B}" dt="2022-11-07T19:55:08.453" v="692" actId="26606"/>
          <ac:inkMkLst>
            <pc:docMk/>
            <pc:sldMk cId="1561411477" sldId="267"/>
            <ac:inkMk id="3094" creationId="{24D29CCB-7956-4E3E-8880-304085F04BF4}"/>
          </ac:inkMkLst>
        </pc:inkChg>
        <pc:cxnChg chg="mod">
          <ac:chgData name="KHANH QUOC DUONG" userId="319f4a66-1c78-4a2a-a784-58b0dd3d772e" providerId="ADAL" clId="{AE214855-5426-4ED0-9FF4-781FAFA1296B}" dt="2022-11-07T19:53:51.779" v="687" actId="478"/>
          <ac:cxnSpMkLst>
            <pc:docMk/>
            <pc:sldMk cId="1561411477" sldId="267"/>
            <ac:cxnSpMk id="11" creationId="{46B14106-65F6-872F-EAA5-05F84469E17E}"/>
          </ac:cxnSpMkLst>
        </pc:cxnChg>
        <pc:cxnChg chg="mod">
          <ac:chgData name="KHANH QUOC DUONG" userId="319f4a66-1c78-4a2a-a784-58b0dd3d772e" providerId="ADAL" clId="{AE214855-5426-4ED0-9FF4-781FAFA1296B}" dt="2022-11-07T19:53:51.779" v="687" actId="478"/>
          <ac:cxnSpMkLst>
            <pc:docMk/>
            <pc:sldMk cId="1561411477" sldId="267"/>
            <ac:cxnSpMk id="12" creationId="{96647D55-07F9-974C-F2CA-FABD0D032D95}"/>
          </ac:cxnSpMkLst>
        </pc:cxnChg>
        <pc:cxnChg chg="mod">
          <ac:chgData name="KHANH QUOC DUONG" userId="319f4a66-1c78-4a2a-a784-58b0dd3d772e" providerId="ADAL" clId="{AE214855-5426-4ED0-9FF4-781FAFA1296B}" dt="2022-11-07T19:53:51.779" v="687" actId="478"/>
          <ac:cxnSpMkLst>
            <pc:docMk/>
            <pc:sldMk cId="1561411477" sldId="267"/>
            <ac:cxnSpMk id="13" creationId="{D9253996-C652-DE82-C27E-69EBEFD8D6AF}"/>
          </ac:cxnSpMkLst>
        </pc:cxnChg>
        <pc:cxnChg chg="mod">
          <ac:chgData name="KHANH QUOC DUONG" userId="319f4a66-1c78-4a2a-a784-58b0dd3d772e" providerId="ADAL" clId="{AE214855-5426-4ED0-9FF4-781FAFA1296B}" dt="2022-11-07T19:53:51.779" v="687" actId="478"/>
          <ac:cxnSpMkLst>
            <pc:docMk/>
            <pc:sldMk cId="1561411477" sldId="267"/>
            <ac:cxnSpMk id="14" creationId="{6BBEE639-81B3-7387-F12D-684B6774F839}"/>
          </ac:cxnSpMkLst>
        </pc:cxnChg>
        <pc:cxnChg chg="mod">
          <ac:chgData name="KHANH QUOC DUONG" userId="319f4a66-1c78-4a2a-a784-58b0dd3d772e" providerId="ADAL" clId="{AE214855-5426-4ED0-9FF4-781FAFA1296B}" dt="2022-11-07T19:53:51.779" v="687" actId="478"/>
          <ac:cxnSpMkLst>
            <pc:docMk/>
            <pc:sldMk cId="1561411477" sldId="267"/>
            <ac:cxnSpMk id="15" creationId="{150D5D67-1646-2DB8-D47E-88E7678C614F}"/>
          </ac:cxnSpMkLst>
        </pc:cxnChg>
        <pc:cxnChg chg="mod">
          <ac:chgData name="KHANH QUOC DUONG" userId="319f4a66-1c78-4a2a-a784-58b0dd3d772e" providerId="ADAL" clId="{AE214855-5426-4ED0-9FF4-781FAFA1296B}" dt="2022-11-07T19:53:51.779" v="687" actId="478"/>
          <ac:cxnSpMkLst>
            <pc:docMk/>
            <pc:sldMk cId="1561411477" sldId="267"/>
            <ac:cxnSpMk id="16" creationId="{9AE80750-296B-2F8A-DCCB-FFB05B57D5ED}"/>
          </ac:cxnSpMkLst>
        </pc:cxnChg>
      </pc:sldChg>
      <pc:sldChg chg="addSp delSp modSp add mod ord modTransition setBg modClrScheme delDesignElem chgLayout">
        <pc:chgData name="KHANH QUOC DUONG" userId="319f4a66-1c78-4a2a-a784-58b0dd3d772e" providerId="ADAL" clId="{AE214855-5426-4ED0-9FF4-781FAFA1296B}" dt="2022-11-08T13:15:25.905" v="2985"/>
        <pc:sldMkLst>
          <pc:docMk/>
          <pc:sldMk cId="3432265237" sldId="268"/>
        </pc:sldMkLst>
        <pc:spChg chg="mod ord">
          <ac:chgData name="KHANH QUOC DUONG" userId="319f4a66-1c78-4a2a-a784-58b0dd3d772e" providerId="ADAL" clId="{AE214855-5426-4ED0-9FF4-781FAFA1296B}" dt="2022-11-07T22:50:09.641" v="1559" actId="113"/>
          <ac:spMkLst>
            <pc:docMk/>
            <pc:sldMk cId="3432265237" sldId="268"/>
            <ac:spMk id="2" creationId="{D4AD0C90-B164-F1A3-4207-6F6E754D2864}"/>
          </ac:spMkLst>
        </pc:spChg>
        <pc:spChg chg="add del mod ord">
          <ac:chgData name="KHANH QUOC DUONG" userId="319f4a66-1c78-4a2a-a784-58b0dd3d772e" providerId="ADAL" clId="{AE214855-5426-4ED0-9FF4-781FAFA1296B}" dt="2022-11-07T19:57:16.739" v="702" actId="700"/>
          <ac:spMkLst>
            <pc:docMk/>
            <pc:sldMk cId="3432265237" sldId="268"/>
            <ac:spMk id="3" creationId="{4AC26B34-F3D2-D56C-5270-88D303A6D85A}"/>
          </ac:spMkLst>
        </pc:spChg>
        <pc:spChg chg="add mod">
          <ac:chgData name="KHANH QUOC DUONG" userId="319f4a66-1c78-4a2a-a784-58b0dd3d772e" providerId="ADAL" clId="{AE214855-5426-4ED0-9FF4-781FAFA1296B}" dt="2022-11-07T19:58:26.443" v="712" actId="1076"/>
          <ac:spMkLst>
            <pc:docMk/>
            <pc:sldMk cId="3432265237" sldId="268"/>
            <ac:spMk id="5" creationId="{E515458B-4EF4-B694-0654-7655A97B7B3C}"/>
          </ac:spMkLst>
        </pc:spChg>
        <pc:spChg chg="mod">
          <ac:chgData name="KHANH QUOC DUONG" userId="319f4a66-1c78-4a2a-a784-58b0dd3d772e" providerId="ADAL" clId="{AE214855-5426-4ED0-9FF4-781FAFA1296B}" dt="2022-11-07T19:58:39.836" v="713"/>
          <ac:spMkLst>
            <pc:docMk/>
            <pc:sldMk cId="3432265237" sldId="268"/>
            <ac:spMk id="7" creationId="{7FADE99D-2E66-1AF6-8B4C-0CCD06914293}"/>
          </ac:spMkLst>
        </pc:spChg>
        <pc:spChg chg="mod">
          <ac:chgData name="KHANH QUOC DUONG" userId="319f4a66-1c78-4a2a-a784-58b0dd3d772e" providerId="ADAL" clId="{AE214855-5426-4ED0-9FF4-781FAFA1296B}" dt="2022-11-07T19:58:39.836" v="713"/>
          <ac:spMkLst>
            <pc:docMk/>
            <pc:sldMk cId="3432265237" sldId="268"/>
            <ac:spMk id="8" creationId="{B58D370F-C520-EDA2-4DAE-5C7C47EB21B3}"/>
          </ac:spMkLst>
        </pc:spChg>
        <pc:spChg chg="mod">
          <ac:chgData name="KHANH QUOC DUONG" userId="319f4a66-1c78-4a2a-a784-58b0dd3d772e" providerId="ADAL" clId="{AE214855-5426-4ED0-9FF4-781FAFA1296B}" dt="2022-11-07T19:58:39.836" v="713"/>
          <ac:spMkLst>
            <pc:docMk/>
            <pc:sldMk cId="3432265237" sldId="268"/>
            <ac:spMk id="10" creationId="{7B0BC97E-5F90-2CB4-A0EB-524199C8FE0F}"/>
          </ac:spMkLst>
        </pc:spChg>
        <pc:spChg chg="mod">
          <ac:chgData name="KHANH QUOC DUONG" userId="319f4a66-1c78-4a2a-a784-58b0dd3d772e" providerId="ADAL" clId="{AE214855-5426-4ED0-9FF4-781FAFA1296B}" dt="2022-11-07T19:58:39.836" v="713"/>
          <ac:spMkLst>
            <pc:docMk/>
            <pc:sldMk cId="3432265237" sldId="268"/>
            <ac:spMk id="13" creationId="{8B3A3855-F49C-1B50-35B7-E9880EAD6CC9}"/>
          </ac:spMkLst>
        </pc:spChg>
        <pc:spChg chg="mod">
          <ac:chgData name="KHANH QUOC DUONG" userId="319f4a66-1c78-4a2a-a784-58b0dd3d772e" providerId="ADAL" clId="{AE214855-5426-4ED0-9FF4-781FAFA1296B}" dt="2022-11-07T19:58:39.836" v="713"/>
          <ac:spMkLst>
            <pc:docMk/>
            <pc:sldMk cId="3432265237" sldId="268"/>
            <ac:spMk id="14" creationId="{DBF5B8B6-93AC-19F7-5BA9-DE7418F35F2E}"/>
          </ac:spMkLst>
        </pc:spChg>
        <pc:spChg chg="mod">
          <ac:chgData name="KHANH QUOC DUONG" userId="319f4a66-1c78-4a2a-a784-58b0dd3d772e" providerId="ADAL" clId="{AE214855-5426-4ED0-9FF4-781FAFA1296B}" dt="2022-11-07T19:58:39.836" v="713"/>
          <ac:spMkLst>
            <pc:docMk/>
            <pc:sldMk cId="3432265237" sldId="268"/>
            <ac:spMk id="15" creationId="{094C31B4-AA94-A8D3-1A4D-393CD07A7E0D}"/>
          </ac:spMkLst>
        </pc:spChg>
        <pc:spChg chg="mod">
          <ac:chgData name="KHANH QUOC DUONG" userId="319f4a66-1c78-4a2a-a784-58b0dd3d772e" providerId="ADAL" clId="{AE214855-5426-4ED0-9FF4-781FAFA1296B}" dt="2022-11-07T19:58:39.836" v="713"/>
          <ac:spMkLst>
            <pc:docMk/>
            <pc:sldMk cId="3432265237" sldId="268"/>
            <ac:spMk id="16" creationId="{9188E90E-7E64-65D0-9B9D-0B70202F146E}"/>
          </ac:spMkLst>
        </pc:spChg>
        <pc:spChg chg="mod">
          <ac:chgData name="KHANH QUOC DUONG" userId="319f4a66-1c78-4a2a-a784-58b0dd3d772e" providerId="ADAL" clId="{AE214855-5426-4ED0-9FF4-781FAFA1296B}" dt="2022-11-07T19:58:39.836" v="713"/>
          <ac:spMkLst>
            <pc:docMk/>
            <pc:sldMk cId="3432265237" sldId="268"/>
            <ac:spMk id="17" creationId="{4DDB9373-5A3F-F7F4-7100-6CB231AEF432}"/>
          </ac:spMkLst>
        </pc:spChg>
        <pc:spChg chg="mod">
          <ac:chgData name="KHANH QUOC DUONG" userId="319f4a66-1c78-4a2a-a784-58b0dd3d772e" providerId="ADAL" clId="{AE214855-5426-4ED0-9FF4-781FAFA1296B}" dt="2022-11-07T19:58:39.836" v="713"/>
          <ac:spMkLst>
            <pc:docMk/>
            <pc:sldMk cId="3432265237" sldId="268"/>
            <ac:spMk id="18" creationId="{956DA556-87FD-7483-9BEE-D4984A0365A2}"/>
          </ac:spMkLst>
        </pc:spChg>
        <pc:spChg chg="mod">
          <ac:chgData name="KHANH QUOC DUONG" userId="319f4a66-1c78-4a2a-a784-58b0dd3d772e" providerId="ADAL" clId="{AE214855-5426-4ED0-9FF4-781FAFA1296B}" dt="2022-11-07T19:58:57.872" v="722" actId="403"/>
          <ac:spMkLst>
            <pc:docMk/>
            <pc:sldMk cId="3432265237" sldId="268"/>
            <ac:spMk id="20" creationId="{F0F44658-FEE3-4381-445D-AD9150F5B2A1}"/>
          </ac:spMkLst>
        </pc:spChg>
        <pc:spChg chg="mod">
          <ac:chgData name="KHANH QUOC DUONG" userId="319f4a66-1c78-4a2a-a784-58b0dd3d772e" providerId="ADAL" clId="{AE214855-5426-4ED0-9FF4-781FAFA1296B}" dt="2022-11-07T19:58:57.872" v="722" actId="403"/>
          <ac:spMkLst>
            <pc:docMk/>
            <pc:sldMk cId="3432265237" sldId="268"/>
            <ac:spMk id="21" creationId="{09F62AAD-B996-E834-61E8-B7ECBE047A29}"/>
          </ac:spMkLst>
        </pc:spChg>
        <pc:spChg chg="mod">
          <ac:chgData name="KHANH QUOC DUONG" userId="319f4a66-1c78-4a2a-a784-58b0dd3d772e" providerId="ADAL" clId="{AE214855-5426-4ED0-9FF4-781FAFA1296B}" dt="2022-11-07T20:01:16.269" v="743" actId="207"/>
          <ac:spMkLst>
            <pc:docMk/>
            <pc:sldMk cId="3432265237" sldId="268"/>
            <ac:spMk id="23" creationId="{14BEBF92-F7E4-9AAA-C0E2-3554A81A6E62}"/>
          </ac:spMkLst>
        </pc:spChg>
        <pc:spChg chg="mod">
          <ac:chgData name="KHANH QUOC DUONG" userId="319f4a66-1c78-4a2a-a784-58b0dd3d772e" providerId="ADAL" clId="{AE214855-5426-4ED0-9FF4-781FAFA1296B}" dt="2022-11-07T20:00:10.333" v="734" actId="14100"/>
          <ac:spMkLst>
            <pc:docMk/>
            <pc:sldMk cId="3432265237" sldId="268"/>
            <ac:spMk id="26" creationId="{4D789660-AFCF-F3CD-926F-B224F4F40E80}"/>
          </ac:spMkLst>
        </pc:spChg>
        <pc:spChg chg="mod">
          <ac:chgData name="KHANH QUOC DUONG" userId="319f4a66-1c78-4a2a-a784-58b0dd3d772e" providerId="ADAL" clId="{AE214855-5426-4ED0-9FF4-781FAFA1296B}" dt="2022-11-07T20:00:36.590" v="740" actId="1076"/>
          <ac:spMkLst>
            <pc:docMk/>
            <pc:sldMk cId="3432265237" sldId="268"/>
            <ac:spMk id="27" creationId="{B9A64F59-2F95-B607-3646-28C70C5AC1C8}"/>
          </ac:spMkLst>
        </pc:spChg>
        <pc:spChg chg="mod">
          <ac:chgData name="KHANH QUOC DUONG" userId="319f4a66-1c78-4a2a-a784-58b0dd3d772e" providerId="ADAL" clId="{AE214855-5426-4ED0-9FF4-781FAFA1296B}" dt="2022-11-07T19:59:59.290" v="733" actId="1076"/>
          <ac:spMkLst>
            <pc:docMk/>
            <pc:sldMk cId="3432265237" sldId="268"/>
            <ac:spMk id="28" creationId="{58B8AB90-A0E5-C572-597B-17B4A04EBC45}"/>
          </ac:spMkLst>
        </pc:spChg>
        <pc:spChg chg="mod">
          <ac:chgData name="KHANH QUOC DUONG" userId="319f4a66-1c78-4a2a-a784-58b0dd3d772e" providerId="ADAL" clId="{AE214855-5426-4ED0-9FF4-781FAFA1296B}" dt="2022-11-07T20:01:40.011" v="744" actId="207"/>
          <ac:spMkLst>
            <pc:docMk/>
            <pc:sldMk cId="3432265237" sldId="268"/>
            <ac:spMk id="29" creationId="{DC5DBF7D-FCA0-3F78-604C-B502C0EE215C}"/>
          </ac:spMkLst>
        </pc:spChg>
        <pc:spChg chg="mod">
          <ac:chgData name="KHANH QUOC DUONG" userId="319f4a66-1c78-4a2a-a784-58b0dd3d772e" providerId="ADAL" clId="{AE214855-5426-4ED0-9FF4-781FAFA1296B}" dt="2022-11-07T20:01:40.011" v="744" actId="207"/>
          <ac:spMkLst>
            <pc:docMk/>
            <pc:sldMk cId="3432265237" sldId="268"/>
            <ac:spMk id="30" creationId="{FD172573-9432-31F5-CCAA-5E42F5E687E2}"/>
          </ac:spMkLst>
        </pc:spChg>
        <pc:spChg chg="mod">
          <ac:chgData name="KHANH QUOC DUONG" userId="319f4a66-1c78-4a2a-a784-58b0dd3d772e" providerId="ADAL" clId="{AE214855-5426-4ED0-9FF4-781FAFA1296B}" dt="2022-11-07T20:01:40.011" v="744" actId="207"/>
          <ac:spMkLst>
            <pc:docMk/>
            <pc:sldMk cId="3432265237" sldId="268"/>
            <ac:spMk id="31" creationId="{9D5CB4BE-5D2C-63B5-6C13-F034370B52D2}"/>
          </ac:spMkLst>
        </pc:spChg>
        <pc:spChg chg="add del">
          <ac:chgData name="KHANH QUOC DUONG" userId="319f4a66-1c78-4a2a-a784-58b0dd3d772e" providerId="ADAL" clId="{AE214855-5426-4ED0-9FF4-781FAFA1296B}" dt="2022-11-07T19:56:48.858" v="698" actId="26606"/>
          <ac:spMkLst>
            <pc:docMk/>
            <pc:sldMk cId="3432265237" sldId="268"/>
            <ac:spMk id="1028" creationId="{23E547B5-89CF-4EC0-96DE-25771AED0799}"/>
          </ac:spMkLst>
        </pc:spChg>
        <pc:spChg chg="add del">
          <ac:chgData name="KHANH QUOC DUONG" userId="319f4a66-1c78-4a2a-a784-58b0dd3d772e" providerId="ADAL" clId="{AE214855-5426-4ED0-9FF4-781FAFA1296B}" dt="2022-11-07T19:56:48.858" v="698" actId="26606"/>
          <ac:spMkLst>
            <pc:docMk/>
            <pc:sldMk cId="3432265237" sldId="268"/>
            <ac:spMk id="1029" creationId="{B3437C99-FC8E-4311-B48A-F0C4C329B154}"/>
          </ac:spMkLst>
        </pc:spChg>
        <pc:spChg chg="add del">
          <ac:chgData name="KHANH QUOC DUONG" userId="319f4a66-1c78-4a2a-a784-58b0dd3d772e" providerId="ADAL" clId="{AE214855-5426-4ED0-9FF4-781FAFA1296B}" dt="2022-11-07T19:56:48.858" v="698" actId="26606"/>
          <ac:spMkLst>
            <pc:docMk/>
            <pc:sldMk cId="3432265237" sldId="268"/>
            <ac:spMk id="1030" creationId="{DA5ABC3E-BE15-2610-1D88-81FA98EA8861}"/>
          </ac:spMkLst>
        </pc:spChg>
        <pc:spChg chg="del">
          <ac:chgData name="KHANH QUOC DUONG" userId="319f4a66-1c78-4a2a-a784-58b0dd3d772e" providerId="ADAL" clId="{AE214855-5426-4ED0-9FF4-781FAFA1296B}" dt="2022-11-07T19:56:22.623" v="696"/>
          <ac:spMkLst>
            <pc:docMk/>
            <pc:sldMk cId="3432265237" sldId="268"/>
            <ac:spMk id="1035" creationId="{78E81931-EC11-4433-BB7B-ED42BAA2441E}"/>
          </ac:spMkLst>
        </pc:spChg>
        <pc:spChg chg="add del">
          <ac:chgData name="KHANH QUOC DUONG" userId="319f4a66-1c78-4a2a-a784-58b0dd3d772e" providerId="ADAL" clId="{AE214855-5426-4ED0-9FF4-781FAFA1296B}" dt="2022-11-07T19:56:54.921" v="700" actId="700"/>
          <ac:spMkLst>
            <pc:docMk/>
            <pc:sldMk cId="3432265237" sldId="268"/>
            <ac:spMk id="1036" creationId="{EC3FE92E-FF21-46DB-BE36-B3A5D4149B10}"/>
          </ac:spMkLst>
        </pc:spChg>
        <pc:spChg chg="del">
          <ac:chgData name="KHANH QUOC DUONG" userId="319f4a66-1c78-4a2a-a784-58b0dd3d772e" providerId="ADAL" clId="{AE214855-5426-4ED0-9FF4-781FAFA1296B}" dt="2022-11-07T19:56:22.623" v="696"/>
          <ac:spMkLst>
            <pc:docMk/>
            <pc:sldMk cId="3432265237" sldId="268"/>
            <ac:spMk id="1037" creationId="{F35BC353-549C-47DC-9732-7E6961372840}"/>
          </ac:spMkLst>
        </pc:spChg>
        <pc:spChg chg="add del">
          <ac:chgData name="KHANH QUOC DUONG" userId="319f4a66-1c78-4a2a-a784-58b0dd3d772e" providerId="ADAL" clId="{AE214855-5426-4ED0-9FF4-781FAFA1296B}" dt="2022-11-07T19:56:54.921" v="700" actId="700"/>
          <ac:spMkLst>
            <pc:docMk/>
            <pc:sldMk cId="3432265237" sldId="268"/>
            <ac:spMk id="1038" creationId="{7E9DFFEE-526A-4D56-A70C-EADE7289BEE5}"/>
          </ac:spMkLst>
        </pc:spChg>
        <pc:spChg chg="add">
          <ac:chgData name="KHANH QUOC DUONG" userId="319f4a66-1c78-4a2a-a784-58b0dd3d772e" providerId="ADAL" clId="{AE214855-5426-4ED0-9FF4-781FAFA1296B}" dt="2022-11-07T19:57:43.859" v="703" actId="26606"/>
          <ac:spMkLst>
            <pc:docMk/>
            <pc:sldMk cId="3432265237" sldId="268"/>
            <ac:spMk id="1039" creationId="{637B2035-1FCB-439A-B421-095E136C7E07}"/>
          </ac:spMkLst>
        </pc:spChg>
        <pc:spChg chg="add">
          <ac:chgData name="KHANH QUOC DUONG" userId="319f4a66-1c78-4a2a-a784-58b0dd3d772e" providerId="ADAL" clId="{AE214855-5426-4ED0-9FF4-781FAFA1296B}" dt="2022-11-07T19:57:43.859" v="703" actId="26606"/>
          <ac:spMkLst>
            <pc:docMk/>
            <pc:sldMk cId="3432265237" sldId="268"/>
            <ac:spMk id="1040" creationId="{81CE2CF7-D5AA-4464-AC91-9ED1EA5D6389}"/>
          </ac:spMkLst>
        </pc:spChg>
        <pc:spChg chg="add del">
          <ac:chgData name="KHANH QUOC DUONG" userId="319f4a66-1c78-4a2a-a784-58b0dd3d772e" providerId="ADAL" clId="{AE214855-5426-4ED0-9FF4-781FAFA1296B}" dt="2022-11-07T19:58:43.649" v="715" actId="478"/>
          <ac:spMkLst>
            <pc:docMk/>
            <pc:sldMk cId="3432265237" sldId="268"/>
            <ac:spMk id="1041" creationId="{96C9A3BB-8263-EE0D-DAF1-411B6BA1FCF4}"/>
          </ac:spMkLst>
        </pc:spChg>
        <pc:grpChg chg="add del mod">
          <ac:chgData name="KHANH QUOC DUONG" userId="319f4a66-1c78-4a2a-a784-58b0dd3d772e" providerId="ADAL" clId="{AE214855-5426-4ED0-9FF4-781FAFA1296B}" dt="2022-11-07T19:58:41.724" v="714"/>
          <ac:grpSpMkLst>
            <pc:docMk/>
            <pc:sldMk cId="3432265237" sldId="268"/>
            <ac:grpSpMk id="6" creationId="{A5179AB2-6637-AEA6-EFAB-F3F1056C9D75}"/>
          </ac:grpSpMkLst>
        </pc:grpChg>
        <pc:grpChg chg="add mod">
          <ac:chgData name="KHANH QUOC DUONG" userId="319f4a66-1c78-4a2a-a784-58b0dd3d772e" providerId="ADAL" clId="{AE214855-5426-4ED0-9FF4-781FAFA1296B}" dt="2022-11-07T19:59:50.100" v="730" actId="14100"/>
          <ac:grpSpMkLst>
            <pc:docMk/>
            <pc:sldMk cId="3432265237" sldId="268"/>
            <ac:grpSpMk id="19" creationId="{F5B3CF87-FDCF-E499-621D-5C36EFEFEE56}"/>
          </ac:grpSpMkLst>
        </pc:grpChg>
        <pc:picChg chg="mod ord">
          <ac:chgData name="KHANH QUOC DUONG" userId="319f4a66-1c78-4a2a-a784-58b0dd3d772e" providerId="ADAL" clId="{AE214855-5426-4ED0-9FF4-781FAFA1296B}" dt="2022-11-07T19:57:43.859" v="703" actId="26606"/>
          <ac:picMkLst>
            <pc:docMk/>
            <pc:sldMk cId="3432265237" sldId="268"/>
            <ac:picMk id="1026" creationId="{231E0433-36F8-4C9A-6422-44005A222C87}"/>
          </ac:picMkLst>
        </pc:picChg>
        <pc:picChg chg="del">
          <ac:chgData name="KHANH QUOC DUONG" userId="319f4a66-1c78-4a2a-a784-58b0dd3d772e" providerId="ADAL" clId="{AE214855-5426-4ED0-9FF4-781FAFA1296B}" dt="2022-11-07T19:56:22.623" v="696"/>
          <ac:picMkLst>
            <pc:docMk/>
            <pc:sldMk cId="3432265237" sldId="268"/>
            <ac:picMk id="1031" creationId="{DEB2E8C4-C3E7-4048-A43D-9859510CFA98}"/>
          </ac:picMkLst>
        </pc:picChg>
        <pc:picChg chg="add del">
          <ac:chgData name="KHANH QUOC DUONG" userId="319f4a66-1c78-4a2a-a784-58b0dd3d772e" providerId="ADAL" clId="{AE214855-5426-4ED0-9FF4-781FAFA1296B}" dt="2022-11-07T19:56:54.921" v="700" actId="700"/>
          <ac:picMkLst>
            <pc:docMk/>
            <pc:sldMk cId="3432265237" sldId="268"/>
            <ac:picMk id="1032" creationId="{DEB2E8C4-C3E7-4048-A43D-9859510CFA98}"/>
          </ac:picMkLst>
        </pc:picChg>
        <pc:inkChg chg="del">
          <ac:chgData name="KHANH QUOC DUONG" userId="319f4a66-1c78-4a2a-a784-58b0dd3d772e" providerId="ADAL" clId="{AE214855-5426-4ED0-9FF4-781FAFA1296B}" dt="2022-11-07T19:56:22.623" v="696"/>
          <ac:inkMkLst>
            <pc:docMk/>
            <pc:sldMk cId="3432265237" sldId="268"/>
            <ac:inkMk id="1033" creationId="{24D29CCB-7956-4E3E-8880-304085F04BF4}"/>
          </ac:inkMkLst>
        </pc:inkChg>
        <pc:inkChg chg="add del">
          <ac:chgData name="KHANH QUOC DUONG" userId="319f4a66-1c78-4a2a-a784-58b0dd3d772e" providerId="ADAL" clId="{AE214855-5426-4ED0-9FF4-781FAFA1296B}" dt="2022-11-07T19:56:54.921" v="700" actId="700"/>
          <ac:inkMkLst>
            <pc:docMk/>
            <pc:sldMk cId="3432265237" sldId="268"/>
            <ac:inkMk id="1034" creationId="{24D29CCB-7956-4E3E-8880-304085F04BF4}"/>
          </ac:inkMkLst>
        </pc:inkChg>
        <pc:cxnChg chg="mod">
          <ac:chgData name="KHANH QUOC DUONG" userId="319f4a66-1c78-4a2a-a784-58b0dd3d772e" providerId="ADAL" clId="{AE214855-5426-4ED0-9FF4-781FAFA1296B}" dt="2022-11-07T19:58:39.836" v="713"/>
          <ac:cxnSpMkLst>
            <pc:docMk/>
            <pc:sldMk cId="3432265237" sldId="268"/>
            <ac:cxnSpMk id="9" creationId="{CE4E681E-60D7-99EE-836C-E9A904631D3D}"/>
          </ac:cxnSpMkLst>
        </pc:cxnChg>
        <pc:cxnChg chg="mod">
          <ac:chgData name="KHANH QUOC DUONG" userId="319f4a66-1c78-4a2a-a784-58b0dd3d772e" providerId="ADAL" clId="{AE214855-5426-4ED0-9FF4-781FAFA1296B}" dt="2022-11-07T19:58:39.836" v="713"/>
          <ac:cxnSpMkLst>
            <pc:docMk/>
            <pc:sldMk cId="3432265237" sldId="268"/>
            <ac:cxnSpMk id="11" creationId="{4C20D264-9F7A-7310-9015-861358BD914C}"/>
          </ac:cxnSpMkLst>
        </pc:cxnChg>
        <pc:cxnChg chg="mod">
          <ac:chgData name="KHANH QUOC DUONG" userId="319f4a66-1c78-4a2a-a784-58b0dd3d772e" providerId="ADAL" clId="{AE214855-5426-4ED0-9FF4-781FAFA1296B}" dt="2022-11-07T19:58:39.836" v="713"/>
          <ac:cxnSpMkLst>
            <pc:docMk/>
            <pc:sldMk cId="3432265237" sldId="268"/>
            <ac:cxnSpMk id="12" creationId="{16F3D963-4C10-88C2-EFCE-EE714EB94E32}"/>
          </ac:cxnSpMkLst>
        </pc:cxnChg>
        <pc:cxnChg chg="mod">
          <ac:chgData name="KHANH QUOC DUONG" userId="319f4a66-1c78-4a2a-a784-58b0dd3d772e" providerId="ADAL" clId="{AE214855-5426-4ED0-9FF4-781FAFA1296B}" dt="2022-11-07T19:58:44.342" v="716"/>
          <ac:cxnSpMkLst>
            <pc:docMk/>
            <pc:sldMk cId="3432265237" sldId="268"/>
            <ac:cxnSpMk id="22" creationId="{5A7CE4A3-81B5-3CE4-6902-DB7106CF25F3}"/>
          </ac:cxnSpMkLst>
        </pc:cxnChg>
        <pc:cxnChg chg="mod">
          <ac:chgData name="KHANH QUOC DUONG" userId="319f4a66-1c78-4a2a-a784-58b0dd3d772e" providerId="ADAL" clId="{AE214855-5426-4ED0-9FF4-781FAFA1296B}" dt="2022-11-07T19:58:44.342" v="716"/>
          <ac:cxnSpMkLst>
            <pc:docMk/>
            <pc:sldMk cId="3432265237" sldId="268"/>
            <ac:cxnSpMk id="24" creationId="{9B125038-1AFB-45C0-5031-80EDA5C2F61E}"/>
          </ac:cxnSpMkLst>
        </pc:cxnChg>
        <pc:cxnChg chg="mod">
          <ac:chgData name="KHANH QUOC DUONG" userId="319f4a66-1c78-4a2a-a784-58b0dd3d772e" providerId="ADAL" clId="{AE214855-5426-4ED0-9FF4-781FAFA1296B}" dt="2022-11-07T19:58:44.342" v="716"/>
          <ac:cxnSpMkLst>
            <pc:docMk/>
            <pc:sldMk cId="3432265237" sldId="268"/>
            <ac:cxnSpMk id="25" creationId="{914814C7-5D63-5076-D6C2-FDDC1558CDFD}"/>
          </ac:cxnSpMkLst>
        </pc:cxnChg>
      </pc:sldChg>
      <pc:sldChg chg="addSp delSp add del setBg delDesignElem">
        <pc:chgData name="KHANH QUOC DUONG" userId="319f4a66-1c78-4a2a-a784-58b0dd3d772e" providerId="ADAL" clId="{AE214855-5426-4ED0-9FF4-781FAFA1296B}" dt="2022-11-07T20:03:10.066" v="754"/>
        <pc:sldMkLst>
          <pc:docMk/>
          <pc:sldMk cId="3216071075" sldId="269"/>
        </pc:sldMkLst>
        <pc:spChg chg="add del">
          <ac:chgData name="KHANH QUOC DUONG" userId="319f4a66-1c78-4a2a-a784-58b0dd3d772e" providerId="ADAL" clId="{AE214855-5426-4ED0-9FF4-781FAFA1296B}" dt="2022-11-07T20:03:10.066" v="754"/>
          <ac:spMkLst>
            <pc:docMk/>
            <pc:sldMk cId="3216071075" sldId="269"/>
            <ac:spMk id="1039" creationId="{637B2035-1FCB-439A-B421-095E136C7E07}"/>
          </ac:spMkLst>
        </pc:spChg>
        <pc:spChg chg="add del">
          <ac:chgData name="KHANH QUOC DUONG" userId="319f4a66-1c78-4a2a-a784-58b0dd3d772e" providerId="ADAL" clId="{AE214855-5426-4ED0-9FF4-781FAFA1296B}" dt="2022-11-07T20:03:10.066" v="754"/>
          <ac:spMkLst>
            <pc:docMk/>
            <pc:sldMk cId="3216071075" sldId="269"/>
            <ac:spMk id="1040" creationId="{81CE2CF7-D5AA-4464-AC91-9ED1EA5D6389}"/>
          </ac:spMkLst>
        </pc:spChg>
      </pc:sldChg>
      <pc:sldChg chg="addSp delSp modSp mod modTransition">
        <pc:chgData name="KHANH QUOC DUONG" userId="319f4a66-1c78-4a2a-a784-58b0dd3d772e" providerId="ADAL" clId="{AE214855-5426-4ED0-9FF4-781FAFA1296B}" dt="2022-11-08T13:15:25.905" v="2985"/>
        <pc:sldMkLst>
          <pc:docMk/>
          <pc:sldMk cId="3687517567" sldId="269"/>
        </pc:sldMkLst>
        <pc:spChg chg="mod">
          <ac:chgData name="KHANH QUOC DUONG" userId="319f4a66-1c78-4a2a-a784-58b0dd3d772e" providerId="ADAL" clId="{AE214855-5426-4ED0-9FF4-781FAFA1296B}" dt="2022-11-07T22:49:58.205" v="1557" actId="113"/>
          <ac:spMkLst>
            <pc:docMk/>
            <pc:sldMk cId="3687517567" sldId="269"/>
            <ac:spMk id="2" creationId="{D4AD0C90-B164-F1A3-4207-6F6E754D2864}"/>
          </ac:spMkLst>
        </pc:spChg>
        <pc:spChg chg="add mod">
          <ac:chgData name="KHANH QUOC DUONG" userId="319f4a66-1c78-4a2a-a784-58b0dd3d772e" providerId="ADAL" clId="{AE214855-5426-4ED0-9FF4-781FAFA1296B}" dt="2022-11-07T20:04:52.660" v="771" actId="403"/>
          <ac:spMkLst>
            <pc:docMk/>
            <pc:sldMk cId="3687517567" sldId="269"/>
            <ac:spMk id="4" creationId="{5BCA723D-2444-C4B0-DC77-68515052FD7D}"/>
          </ac:spMkLst>
        </pc:spChg>
        <pc:spChg chg="add del">
          <ac:chgData name="KHANH QUOC DUONG" userId="319f4a66-1c78-4a2a-a784-58b0dd3d772e" providerId="ADAL" clId="{AE214855-5426-4ED0-9FF4-781FAFA1296B}" dt="2022-11-07T20:05:18.013" v="773" actId="22"/>
          <ac:spMkLst>
            <pc:docMk/>
            <pc:sldMk cId="3687517567" sldId="269"/>
            <ac:spMk id="7" creationId="{73892A5A-0335-841D-B27A-50F062C4A663}"/>
          </ac:spMkLst>
        </pc:spChg>
        <pc:spChg chg="add mod">
          <ac:chgData name="KHANH QUOC DUONG" userId="319f4a66-1c78-4a2a-a784-58b0dd3d772e" providerId="ADAL" clId="{AE214855-5426-4ED0-9FF4-781FAFA1296B}" dt="2022-11-07T20:05:43.433" v="785" actId="1076"/>
          <ac:spMkLst>
            <pc:docMk/>
            <pc:sldMk cId="3687517567" sldId="269"/>
            <ac:spMk id="9" creationId="{C9DD05ED-17E0-F11A-6E25-AEC7A144FFEC}"/>
          </ac:spMkLst>
        </pc:spChg>
        <pc:spChg chg="del">
          <ac:chgData name="KHANH QUOC DUONG" userId="319f4a66-1c78-4a2a-a784-58b0dd3d772e" providerId="ADAL" clId="{AE214855-5426-4ED0-9FF4-781FAFA1296B}" dt="2022-11-07T20:04:13.298" v="758" actId="478"/>
          <ac:spMkLst>
            <pc:docMk/>
            <pc:sldMk cId="3687517567" sldId="269"/>
            <ac:spMk id="28" creationId="{58B8AB90-A0E5-C572-597B-17B4A04EBC45}"/>
          </ac:spMkLst>
        </pc:spChg>
        <pc:spChg chg="del">
          <ac:chgData name="KHANH QUOC DUONG" userId="319f4a66-1c78-4a2a-a784-58b0dd3d772e" providerId="ADAL" clId="{AE214855-5426-4ED0-9FF4-781FAFA1296B}" dt="2022-11-07T20:04:16.209" v="759" actId="478"/>
          <ac:spMkLst>
            <pc:docMk/>
            <pc:sldMk cId="3687517567" sldId="269"/>
            <ac:spMk id="29" creationId="{DC5DBF7D-FCA0-3F78-604C-B502C0EE215C}"/>
          </ac:spMkLst>
        </pc:spChg>
        <pc:cxnChg chg="del mod">
          <ac:chgData name="KHANH QUOC DUONG" userId="319f4a66-1c78-4a2a-a784-58b0dd3d772e" providerId="ADAL" clId="{AE214855-5426-4ED0-9FF4-781FAFA1296B}" dt="2022-11-07T20:04:11.088" v="757" actId="478"/>
          <ac:cxnSpMkLst>
            <pc:docMk/>
            <pc:sldMk cId="3687517567" sldId="269"/>
            <ac:cxnSpMk id="24" creationId="{9B125038-1AFB-45C0-5031-80EDA5C2F61E}"/>
          </ac:cxnSpMkLst>
        </pc:cxnChg>
      </pc:sldChg>
      <pc:sldChg chg="del">
        <pc:chgData name="KHANH QUOC DUONG" userId="319f4a66-1c78-4a2a-a784-58b0dd3d772e" providerId="ADAL" clId="{AE214855-5426-4ED0-9FF4-781FAFA1296B}" dt="2022-11-07T20:06:14.710" v="790" actId="47"/>
        <pc:sldMkLst>
          <pc:docMk/>
          <pc:sldMk cId="2047827891" sldId="270"/>
        </pc:sldMkLst>
      </pc:sldChg>
      <pc:sldChg chg="delSp add del setBg delDesignElem">
        <pc:chgData name="KHANH QUOC DUONG" userId="319f4a66-1c78-4a2a-a784-58b0dd3d772e" providerId="ADAL" clId="{AE214855-5426-4ED0-9FF4-781FAFA1296B}" dt="2022-11-07T20:06:11.015" v="789" actId="47"/>
        <pc:sldMkLst>
          <pc:docMk/>
          <pc:sldMk cId="318542392" sldId="271"/>
        </pc:sldMkLst>
        <pc:spChg chg="del">
          <ac:chgData name="KHANH QUOC DUONG" userId="319f4a66-1c78-4a2a-a784-58b0dd3d772e" providerId="ADAL" clId="{AE214855-5426-4ED0-9FF4-781FAFA1296B}" dt="2022-11-07T20:06:06.267" v="787"/>
          <ac:spMkLst>
            <pc:docMk/>
            <pc:sldMk cId="318542392" sldId="271"/>
            <ac:spMk id="1039" creationId="{637B2035-1FCB-439A-B421-095E136C7E07}"/>
          </ac:spMkLst>
        </pc:spChg>
        <pc:spChg chg="del">
          <ac:chgData name="KHANH QUOC DUONG" userId="319f4a66-1c78-4a2a-a784-58b0dd3d772e" providerId="ADAL" clId="{AE214855-5426-4ED0-9FF4-781FAFA1296B}" dt="2022-11-07T20:06:06.267" v="787"/>
          <ac:spMkLst>
            <pc:docMk/>
            <pc:sldMk cId="318542392" sldId="271"/>
            <ac:spMk id="1040" creationId="{81CE2CF7-D5AA-4464-AC91-9ED1EA5D6389}"/>
          </ac:spMkLst>
        </pc:spChg>
      </pc:sldChg>
      <pc:sldChg chg="addSp delSp modSp add mod modTransition">
        <pc:chgData name="KHANH QUOC DUONG" userId="319f4a66-1c78-4a2a-a784-58b0dd3d772e" providerId="ADAL" clId="{AE214855-5426-4ED0-9FF4-781FAFA1296B}" dt="2022-11-08T13:15:25.905" v="2985"/>
        <pc:sldMkLst>
          <pc:docMk/>
          <pc:sldMk cId="3425511440" sldId="272"/>
        </pc:sldMkLst>
        <pc:spChg chg="mod">
          <ac:chgData name="KHANH QUOC DUONG" userId="319f4a66-1c78-4a2a-a784-58b0dd3d772e" providerId="ADAL" clId="{AE214855-5426-4ED0-9FF4-781FAFA1296B}" dt="2022-11-07T22:50:04.340" v="1558" actId="113"/>
          <ac:spMkLst>
            <pc:docMk/>
            <pc:sldMk cId="3425511440" sldId="272"/>
            <ac:spMk id="2" creationId="{D4AD0C90-B164-F1A3-4207-6F6E754D2864}"/>
          </ac:spMkLst>
        </pc:spChg>
        <pc:spChg chg="add mod">
          <ac:chgData name="KHANH QUOC DUONG" userId="319f4a66-1c78-4a2a-a784-58b0dd3d772e" providerId="ADAL" clId="{AE214855-5426-4ED0-9FF4-781FAFA1296B}" dt="2022-11-07T20:07:53.733" v="810" actId="1076"/>
          <ac:spMkLst>
            <pc:docMk/>
            <pc:sldMk cId="3425511440" sldId="272"/>
            <ac:spMk id="4" creationId="{0BA713ED-6556-C9A5-EAA6-8DDB93AEB45C}"/>
          </ac:spMkLst>
        </pc:spChg>
        <pc:spChg chg="add mod">
          <ac:chgData name="KHANH QUOC DUONG" userId="319f4a66-1c78-4a2a-a784-58b0dd3d772e" providerId="ADAL" clId="{AE214855-5426-4ED0-9FF4-781FAFA1296B}" dt="2022-11-07T20:08:06.512" v="812" actId="1076"/>
          <ac:spMkLst>
            <pc:docMk/>
            <pc:sldMk cId="3425511440" sldId="272"/>
            <ac:spMk id="7" creationId="{275D7994-7584-5862-3274-343AF0146370}"/>
          </ac:spMkLst>
        </pc:spChg>
        <pc:spChg chg="del">
          <ac:chgData name="KHANH QUOC DUONG" userId="319f4a66-1c78-4a2a-a784-58b0dd3d772e" providerId="ADAL" clId="{AE214855-5426-4ED0-9FF4-781FAFA1296B}" dt="2022-11-07T20:06:29.518" v="792" actId="478"/>
          <ac:spMkLst>
            <pc:docMk/>
            <pc:sldMk cId="3425511440" sldId="272"/>
            <ac:spMk id="27" creationId="{B9A64F59-2F95-B607-3646-28C70C5AC1C8}"/>
          </ac:spMkLst>
        </pc:spChg>
        <pc:spChg chg="del">
          <ac:chgData name="KHANH QUOC DUONG" userId="319f4a66-1c78-4a2a-a784-58b0dd3d772e" providerId="ADAL" clId="{AE214855-5426-4ED0-9FF4-781FAFA1296B}" dt="2022-11-07T20:06:32.367" v="793" actId="478"/>
          <ac:spMkLst>
            <pc:docMk/>
            <pc:sldMk cId="3425511440" sldId="272"/>
            <ac:spMk id="30" creationId="{FD172573-9432-31F5-CCAA-5E42F5E687E2}"/>
          </ac:spMkLst>
        </pc:spChg>
        <pc:cxnChg chg="del mod">
          <ac:chgData name="KHANH QUOC DUONG" userId="319f4a66-1c78-4a2a-a784-58b0dd3d772e" providerId="ADAL" clId="{AE214855-5426-4ED0-9FF4-781FAFA1296B}" dt="2022-11-07T20:06:24.090" v="791" actId="478"/>
          <ac:cxnSpMkLst>
            <pc:docMk/>
            <pc:sldMk cId="3425511440" sldId="272"/>
            <ac:cxnSpMk id="25" creationId="{914814C7-5D63-5076-D6C2-FDDC1558CDFD}"/>
          </ac:cxnSpMkLst>
        </pc:cxnChg>
      </pc:sldChg>
      <pc:sldChg chg="addSp delSp modSp add mod ord modTransition setBg modClrScheme delDesignElem chgLayout">
        <pc:chgData name="KHANH QUOC DUONG" userId="319f4a66-1c78-4a2a-a784-58b0dd3d772e" providerId="ADAL" clId="{AE214855-5426-4ED0-9FF4-781FAFA1296B}" dt="2022-11-08T13:15:25.905" v="2985"/>
        <pc:sldMkLst>
          <pc:docMk/>
          <pc:sldMk cId="2829415936" sldId="273"/>
        </pc:sldMkLst>
        <pc:spChg chg="mod ord">
          <ac:chgData name="KHANH QUOC DUONG" userId="319f4a66-1c78-4a2a-a784-58b0dd3d772e" providerId="ADAL" clId="{AE214855-5426-4ED0-9FF4-781FAFA1296B}" dt="2022-11-07T22:50:28.816" v="1563" actId="113"/>
          <ac:spMkLst>
            <pc:docMk/>
            <pc:sldMk cId="2829415936" sldId="273"/>
            <ac:spMk id="2" creationId="{D4AD0C90-B164-F1A3-4207-6F6E754D2864}"/>
          </ac:spMkLst>
        </pc:spChg>
        <pc:spChg chg="add del mod ord">
          <ac:chgData name="KHANH QUOC DUONG" userId="319f4a66-1c78-4a2a-a784-58b0dd3d772e" providerId="ADAL" clId="{AE214855-5426-4ED0-9FF4-781FAFA1296B}" dt="2022-11-07T20:12:16.990" v="829" actId="26606"/>
          <ac:spMkLst>
            <pc:docMk/>
            <pc:sldMk cId="2829415936" sldId="273"/>
            <ac:spMk id="3" creationId="{6870B593-A08E-DECF-A43C-3826FD350A56}"/>
          </ac:spMkLst>
        </pc:spChg>
        <pc:spChg chg="mod">
          <ac:chgData name="KHANH QUOC DUONG" userId="319f4a66-1c78-4a2a-a784-58b0dd3d772e" providerId="ADAL" clId="{AE214855-5426-4ED0-9FF4-781FAFA1296B}" dt="2022-11-07T20:16:04.284" v="842" actId="11530"/>
          <ac:spMkLst>
            <pc:docMk/>
            <pc:sldMk cId="2829415936" sldId="273"/>
            <ac:spMk id="6" creationId="{B57D0C11-B754-5431-A243-AC77035B7BD0}"/>
          </ac:spMkLst>
        </pc:spChg>
        <pc:spChg chg="mod">
          <ac:chgData name="KHANH QUOC DUONG" userId="319f4a66-1c78-4a2a-a784-58b0dd3d772e" providerId="ADAL" clId="{AE214855-5426-4ED0-9FF4-781FAFA1296B}" dt="2022-11-07T20:16:04.284" v="842" actId="11530"/>
          <ac:spMkLst>
            <pc:docMk/>
            <pc:sldMk cId="2829415936" sldId="273"/>
            <ac:spMk id="7" creationId="{2F5D04FD-FC3C-A260-1E9F-9D2BC30A6118}"/>
          </ac:spMkLst>
        </pc:spChg>
        <pc:spChg chg="mod">
          <ac:chgData name="KHANH QUOC DUONG" userId="319f4a66-1c78-4a2a-a784-58b0dd3d772e" providerId="ADAL" clId="{AE214855-5426-4ED0-9FF4-781FAFA1296B}" dt="2022-11-07T20:16:04.284" v="842" actId="11530"/>
          <ac:spMkLst>
            <pc:docMk/>
            <pc:sldMk cId="2829415936" sldId="273"/>
            <ac:spMk id="8" creationId="{55EA0188-91A6-3373-ADFE-3AB3B3FFB292}"/>
          </ac:spMkLst>
        </pc:spChg>
        <pc:spChg chg="mod">
          <ac:chgData name="KHANH QUOC DUONG" userId="319f4a66-1c78-4a2a-a784-58b0dd3d772e" providerId="ADAL" clId="{AE214855-5426-4ED0-9FF4-781FAFA1296B}" dt="2022-11-07T20:16:56.323" v="846" actId="207"/>
          <ac:spMkLst>
            <pc:docMk/>
            <pc:sldMk cId="2829415936" sldId="273"/>
            <ac:spMk id="9" creationId="{DCDDDC9D-0D0D-1FE7-8C2B-639E6177B3F6}"/>
          </ac:spMkLst>
        </pc:spChg>
        <pc:spChg chg="mod">
          <ac:chgData name="KHANH QUOC DUONG" userId="319f4a66-1c78-4a2a-a784-58b0dd3d772e" providerId="ADAL" clId="{AE214855-5426-4ED0-9FF4-781FAFA1296B}" dt="2022-11-07T20:17:25.948" v="848" actId="207"/>
          <ac:spMkLst>
            <pc:docMk/>
            <pc:sldMk cId="2829415936" sldId="273"/>
            <ac:spMk id="11" creationId="{5BCE97BD-6A18-4D42-C0ED-54AD87C7F6C4}"/>
          </ac:spMkLst>
        </pc:spChg>
        <pc:spChg chg="mod">
          <ac:chgData name="KHANH QUOC DUONG" userId="319f4a66-1c78-4a2a-a784-58b0dd3d772e" providerId="ADAL" clId="{AE214855-5426-4ED0-9FF4-781FAFA1296B}" dt="2022-11-07T20:16:04.284" v="842" actId="11530"/>
          <ac:spMkLst>
            <pc:docMk/>
            <pc:sldMk cId="2829415936" sldId="273"/>
            <ac:spMk id="12" creationId="{EC646B19-C759-0474-D49E-82223AFEED66}"/>
          </ac:spMkLst>
        </pc:spChg>
        <pc:spChg chg="mod">
          <ac:chgData name="KHANH QUOC DUONG" userId="319f4a66-1c78-4a2a-a784-58b0dd3d772e" providerId="ADAL" clId="{AE214855-5426-4ED0-9FF4-781FAFA1296B}" dt="2022-11-07T20:16:04.284" v="842" actId="11530"/>
          <ac:spMkLst>
            <pc:docMk/>
            <pc:sldMk cId="2829415936" sldId="273"/>
            <ac:spMk id="13" creationId="{4ED78FF8-D1F8-BED2-3CE3-EE2F391549F1}"/>
          </ac:spMkLst>
        </pc:spChg>
        <pc:spChg chg="mod">
          <ac:chgData name="KHANH QUOC DUONG" userId="319f4a66-1c78-4a2a-a784-58b0dd3d772e" providerId="ADAL" clId="{AE214855-5426-4ED0-9FF4-781FAFA1296B}" dt="2022-11-07T20:16:04.284" v="842" actId="11530"/>
          <ac:spMkLst>
            <pc:docMk/>
            <pc:sldMk cId="2829415936" sldId="273"/>
            <ac:spMk id="14" creationId="{032DE77C-CCA7-6C52-C1B4-01FBB4CC88B5}"/>
          </ac:spMkLst>
        </pc:spChg>
        <pc:spChg chg="mod">
          <ac:chgData name="KHANH QUOC DUONG" userId="319f4a66-1c78-4a2a-a784-58b0dd3d772e" providerId="ADAL" clId="{AE214855-5426-4ED0-9FF4-781FAFA1296B}" dt="2022-11-07T20:16:04.284" v="842" actId="11530"/>
          <ac:spMkLst>
            <pc:docMk/>
            <pc:sldMk cId="2829415936" sldId="273"/>
            <ac:spMk id="15" creationId="{16F99FEF-8D3D-12A6-8406-8B4E8ABCD6F5}"/>
          </ac:spMkLst>
        </pc:spChg>
        <pc:spChg chg="mod">
          <ac:chgData name="KHANH QUOC DUONG" userId="319f4a66-1c78-4a2a-a784-58b0dd3d772e" providerId="ADAL" clId="{AE214855-5426-4ED0-9FF4-781FAFA1296B}" dt="2022-11-07T20:17:59.922" v="851" actId="207"/>
          <ac:spMkLst>
            <pc:docMk/>
            <pc:sldMk cId="2829415936" sldId="273"/>
            <ac:spMk id="17" creationId="{3ED5C891-D2D7-A5D5-C4DE-78E66E770EDE}"/>
          </ac:spMkLst>
        </pc:spChg>
        <pc:spChg chg="del mod">
          <ac:chgData name="KHANH QUOC DUONG" userId="319f4a66-1c78-4a2a-a784-58b0dd3d772e" providerId="ADAL" clId="{AE214855-5426-4ED0-9FF4-781FAFA1296B}" dt="2022-11-07T20:15:34.059" v="838" actId="478"/>
          <ac:spMkLst>
            <pc:docMk/>
            <pc:sldMk cId="2829415936" sldId="273"/>
            <ac:spMk id="20" creationId="{21CC17D8-0BDA-729B-5491-405D18555422}"/>
          </ac:spMkLst>
        </pc:spChg>
        <pc:spChg chg="mod">
          <ac:chgData name="KHANH QUOC DUONG" userId="319f4a66-1c78-4a2a-a784-58b0dd3d772e" providerId="ADAL" clId="{AE214855-5426-4ED0-9FF4-781FAFA1296B}" dt="2022-11-07T20:18:24.033" v="854" actId="207"/>
          <ac:spMkLst>
            <pc:docMk/>
            <pc:sldMk cId="2829415936" sldId="273"/>
            <ac:spMk id="21" creationId="{DA6280E3-8ECF-2D49-739F-898C5F1094C8}"/>
          </ac:spMkLst>
        </pc:spChg>
        <pc:spChg chg="mod">
          <ac:chgData name="KHANH QUOC DUONG" userId="319f4a66-1c78-4a2a-a784-58b0dd3d772e" providerId="ADAL" clId="{AE214855-5426-4ED0-9FF4-781FAFA1296B}" dt="2022-11-07T20:17:25.948" v="848" actId="207"/>
          <ac:spMkLst>
            <pc:docMk/>
            <pc:sldMk cId="2829415936" sldId="273"/>
            <ac:spMk id="24" creationId="{BD2DB96A-2DB4-B0AE-A814-A09E52272143}"/>
          </ac:spMkLst>
        </pc:spChg>
        <pc:spChg chg="mod">
          <ac:chgData name="KHANH QUOC DUONG" userId="319f4a66-1c78-4a2a-a784-58b0dd3d772e" providerId="ADAL" clId="{AE214855-5426-4ED0-9FF4-781FAFA1296B}" dt="2022-11-07T20:17:25.948" v="848" actId="207"/>
          <ac:spMkLst>
            <pc:docMk/>
            <pc:sldMk cId="2829415936" sldId="273"/>
            <ac:spMk id="25" creationId="{DA2B1D71-1F2E-62CE-532C-7EBAC41AAEAB}"/>
          </ac:spMkLst>
        </pc:spChg>
        <pc:spChg chg="mod">
          <ac:chgData name="KHANH QUOC DUONG" userId="319f4a66-1c78-4a2a-a784-58b0dd3d772e" providerId="ADAL" clId="{AE214855-5426-4ED0-9FF4-781FAFA1296B}" dt="2022-11-07T20:16:04.284" v="842" actId="11530"/>
          <ac:spMkLst>
            <pc:docMk/>
            <pc:sldMk cId="2829415936" sldId="273"/>
            <ac:spMk id="26" creationId="{4DE6A5E9-5090-75C0-0CC6-6EA34BADAF35}"/>
          </ac:spMkLst>
        </pc:spChg>
        <pc:spChg chg="mod">
          <ac:chgData name="KHANH QUOC DUONG" userId="319f4a66-1c78-4a2a-a784-58b0dd3d772e" providerId="ADAL" clId="{AE214855-5426-4ED0-9FF4-781FAFA1296B}" dt="2022-11-08T12:27:06.052" v="1872" actId="403"/>
          <ac:spMkLst>
            <pc:docMk/>
            <pc:sldMk cId="2829415936" sldId="273"/>
            <ac:spMk id="27" creationId="{3A9835BE-E756-A360-1BF7-B74769466EAD}"/>
          </ac:spMkLst>
        </pc:spChg>
        <pc:spChg chg="add del">
          <ac:chgData name="KHANH QUOC DUONG" userId="319f4a66-1c78-4a2a-a784-58b0dd3d772e" providerId="ADAL" clId="{AE214855-5426-4ED0-9FF4-781FAFA1296B}" dt="2022-11-07T20:11:47.588" v="825" actId="26606"/>
          <ac:spMkLst>
            <pc:docMk/>
            <pc:sldMk cId="2829415936" sldId="273"/>
            <ac:spMk id="2054" creationId="{51FD7EED-661C-3E73-5E08-F0E22A998E53}"/>
          </ac:spMkLst>
        </pc:spChg>
        <pc:spChg chg="add del">
          <ac:chgData name="KHANH QUOC DUONG" userId="319f4a66-1c78-4a2a-a784-58b0dd3d772e" providerId="ADAL" clId="{AE214855-5426-4ED0-9FF4-781FAFA1296B}" dt="2022-11-07T20:12:16.990" v="829" actId="26606"/>
          <ac:spMkLst>
            <pc:docMk/>
            <pc:sldMk cId="2829415936" sldId="273"/>
            <ac:spMk id="2056" creationId="{637B2035-1FCB-439A-B421-095E136C7E07}"/>
          </ac:spMkLst>
        </pc:spChg>
        <pc:spChg chg="add del">
          <ac:chgData name="KHANH QUOC DUONG" userId="319f4a66-1c78-4a2a-a784-58b0dd3d772e" providerId="ADAL" clId="{AE214855-5426-4ED0-9FF4-781FAFA1296B}" dt="2022-11-07T20:11:47.588" v="825" actId="26606"/>
          <ac:spMkLst>
            <pc:docMk/>
            <pc:sldMk cId="2829415936" sldId="273"/>
            <ac:spMk id="2057" creationId="{23E547B5-89CF-4EC0-96DE-25771AED0799}"/>
          </ac:spMkLst>
        </pc:spChg>
        <pc:spChg chg="add del">
          <ac:chgData name="KHANH QUOC DUONG" userId="319f4a66-1c78-4a2a-a784-58b0dd3d772e" providerId="ADAL" clId="{AE214855-5426-4ED0-9FF4-781FAFA1296B}" dt="2022-11-07T20:12:16.990" v="829" actId="26606"/>
          <ac:spMkLst>
            <pc:docMk/>
            <pc:sldMk cId="2829415936" sldId="273"/>
            <ac:spMk id="2058" creationId="{81CE2CF7-D5AA-4464-AC91-9ED1EA5D6389}"/>
          </ac:spMkLst>
        </pc:spChg>
        <pc:spChg chg="add del">
          <ac:chgData name="KHANH QUOC DUONG" userId="319f4a66-1c78-4a2a-a784-58b0dd3d772e" providerId="ADAL" clId="{AE214855-5426-4ED0-9FF4-781FAFA1296B}" dt="2022-11-07T20:11:47.588" v="825" actId="26606"/>
          <ac:spMkLst>
            <pc:docMk/>
            <pc:sldMk cId="2829415936" sldId="273"/>
            <ac:spMk id="2059" creationId="{B3437C99-FC8E-4311-B48A-F0C4C329B154}"/>
          </ac:spMkLst>
        </pc:spChg>
        <pc:spChg chg="add del">
          <ac:chgData name="KHANH QUOC DUONG" userId="319f4a66-1c78-4a2a-a784-58b0dd3d772e" providerId="ADAL" clId="{AE214855-5426-4ED0-9FF4-781FAFA1296B}" dt="2022-11-07T20:11:52.064" v="827" actId="700"/>
          <ac:spMkLst>
            <pc:docMk/>
            <pc:sldMk cId="2829415936" sldId="273"/>
            <ac:spMk id="2061" creationId="{7E9DFFEE-526A-4D56-A70C-EADE7289BEE5}"/>
          </ac:spMkLst>
        </pc:spChg>
        <pc:spChg chg="add del">
          <ac:chgData name="KHANH QUOC DUONG" userId="319f4a66-1c78-4a2a-a784-58b0dd3d772e" providerId="ADAL" clId="{AE214855-5426-4ED0-9FF4-781FAFA1296B}" dt="2022-11-07T20:11:52.064" v="827" actId="700"/>
          <ac:spMkLst>
            <pc:docMk/>
            <pc:sldMk cId="2829415936" sldId="273"/>
            <ac:spMk id="2063" creationId="{EC3FE92E-FF21-46DB-BE36-B3A5D4149B10}"/>
          </ac:spMkLst>
        </pc:spChg>
        <pc:spChg chg="add">
          <ac:chgData name="KHANH QUOC DUONG" userId="319f4a66-1c78-4a2a-a784-58b0dd3d772e" providerId="ADAL" clId="{AE214855-5426-4ED0-9FF4-781FAFA1296B}" dt="2022-11-07T20:12:16.990" v="829" actId="26606"/>
          <ac:spMkLst>
            <pc:docMk/>
            <pc:sldMk cId="2829415936" sldId="273"/>
            <ac:spMk id="2067" creationId="{EC3FE92E-FF21-46DB-BE36-B3A5D4149B10}"/>
          </ac:spMkLst>
        </pc:spChg>
        <pc:spChg chg="add">
          <ac:chgData name="KHANH QUOC DUONG" userId="319f4a66-1c78-4a2a-a784-58b0dd3d772e" providerId="ADAL" clId="{AE214855-5426-4ED0-9FF4-781FAFA1296B}" dt="2022-11-07T20:12:16.990" v="829" actId="26606"/>
          <ac:spMkLst>
            <pc:docMk/>
            <pc:sldMk cId="2829415936" sldId="273"/>
            <ac:spMk id="2069" creationId="{7E9DFFEE-526A-4D56-A70C-EADE7289BEE5}"/>
          </ac:spMkLst>
        </pc:spChg>
        <pc:spChg chg="del">
          <ac:chgData name="KHANH QUOC DUONG" userId="319f4a66-1c78-4a2a-a784-58b0dd3d772e" providerId="ADAL" clId="{AE214855-5426-4ED0-9FF4-781FAFA1296B}" dt="2022-11-07T20:11:14.880" v="822"/>
          <ac:spMkLst>
            <pc:docMk/>
            <pc:sldMk cId="2829415936" sldId="273"/>
            <ac:spMk id="3105" creationId="{0E91F5CA-B392-444C-88E3-BF5BAAEBDEB0}"/>
          </ac:spMkLst>
        </pc:spChg>
        <pc:spChg chg="del">
          <ac:chgData name="KHANH QUOC DUONG" userId="319f4a66-1c78-4a2a-a784-58b0dd3d772e" providerId="ADAL" clId="{AE214855-5426-4ED0-9FF4-781FAFA1296B}" dt="2022-11-07T20:11:14.880" v="822"/>
          <ac:spMkLst>
            <pc:docMk/>
            <pc:sldMk cId="2829415936" sldId="273"/>
            <ac:spMk id="3107" creationId="{9752D771-2D72-4B2C-B816-121D10C38ED0}"/>
          </ac:spMkLst>
        </pc:spChg>
        <pc:spChg chg="del">
          <ac:chgData name="KHANH QUOC DUONG" userId="319f4a66-1c78-4a2a-a784-58b0dd3d772e" providerId="ADAL" clId="{AE214855-5426-4ED0-9FF4-781FAFA1296B}" dt="2022-11-07T20:11:14.880" v="822"/>
          <ac:spMkLst>
            <pc:docMk/>
            <pc:sldMk cId="2829415936" sldId="273"/>
            <ac:spMk id="3109" creationId="{58D2EC0A-5E54-424F-BE02-26DFFEBD6F9D}"/>
          </ac:spMkLst>
        </pc:spChg>
        <pc:spChg chg="del">
          <ac:chgData name="KHANH QUOC DUONG" userId="319f4a66-1c78-4a2a-a784-58b0dd3d772e" providerId="ADAL" clId="{AE214855-5426-4ED0-9FF4-781FAFA1296B}" dt="2022-11-07T20:11:14.880" v="822"/>
          <ac:spMkLst>
            <pc:docMk/>
            <pc:sldMk cId="2829415936" sldId="273"/>
            <ac:spMk id="3111" creationId="{DDCE5572-4319-4D42-813F-C8C69C08CAA8}"/>
          </ac:spMkLst>
        </pc:spChg>
        <pc:grpChg chg="add mod">
          <ac:chgData name="KHANH QUOC DUONG" userId="319f4a66-1c78-4a2a-a784-58b0dd3d772e" providerId="ADAL" clId="{AE214855-5426-4ED0-9FF4-781FAFA1296B}" dt="2022-11-07T20:18:45.113" v="856" actId="1076"/>
          <ac:grpSpMkLst>
            <pc:docMk/>
            <pc:sldMk cId="2829415936" sldId="273"/>
            <ac:grpSpMk id="4" creationId="{96F0B8CA-3C61-72B4-84D5-FDF7D3E7E024}"/>
          </ac:grpSpMkLst>
        </pc:grpChg>
        <pc:grpChg chg="mod">
          <ac:chgData name="KHANH QUOC DUONG" userId="319f4a66-1c78-4a2a-a784-58b0dd3d772e" providerId="ADAL" clId="{AE214855-5426-4ED0-9FF4-781FAFA1296B}" dt="2022-11-07T20:16:04.284" v="842" actId="11530"/>
          <ac:grpSpMkLst>
            <pc:docMk/>
            <pc:sldMk cId="2829415936" sldId="273"/>
            <ac:grpSpMk id="5" creationId="{CF020D50-1456-7793-4110-8AD9561E0CEF}"/>
          </ac:grpSpMkLst>
        </pc:grpChg>
        <pc:grpChg chg="mod">
          <ac:chgData name="KHANH QUOC DUONG" userId="319f4a66-1c78-4a2a-a784-58b0dd3d772e" providerId="ADAL" clId="{AE214855-5426-4ED0-9FF4-781FAFA1296B}" dt="2022-11-07T20:16:04.284" v="842" actId="11530"/>
          <ac:grpSpMkLst>
            <pc:docMk/>
            <pc:sldMk cId="2829415936" sldId="273"/>
            <ac:grpSpMk id="10" creationId="{F6535FBF-B22E-2BE3-65DA-BB450D67512C}"/>
          </ac:grpSpMkLst>
        </pc:grpChg>
        <pc:picChg chg="mod ord">
          <ac:chgData name="KHANH QUOC DUONG" userId="319f4a66-1c78-4a2a-a784-58b0dd3d772e" providerId="ADAL" clId="{AE214855-5426-4ED0-9FF4-781FAFA1296B}" dt="2022-11-07T20:12:16.990" v="829" actId="26606"/>
          <ac:picMkLst>
            <pc:docMk/>
            <pc:sldMk cId="2829415936" sldId="273"/>
            <ac:picMk id="2050" creationId="{1F727520-1150-8B20-E8E0-3895B7E6A611}"/>
          </ac:picMkLst>
        </pc:picChg>
        <pc:picChg chg="add del">
          <ac:chgData name="KHANH QUOC DUONG" userId="319f4a66-1c78-4a2a-a784-58b0dd3d772e" providerId="ADAL" clId="{AE214855-5426-4ED0-9FF4-781FAFA1296B}" dt="2022-11-07T20:12:16.990" v="829" actId="26606"/>
          <ac:picMkLst>
            <pc:docMk/>
            <pc:sldMk cId="2829415936" sldId="273"/>
            <ac:picMk id="2052" creationId="{DEB2E8C4-C3E7-4048-A43D-9859510CFA98}"/>
          </ac:picMkLst>
        </pc:picChg>
        <pc:picChg chg="add del">
          <ac:chgData name="KHANH QUOC DUONG" userId="319f4a66-1c78-4a2a-a784-58b0dd3d772e" providerId="ADAL" clId="{AE214855-5426-4ED0-9FF4-781FAFA1296B}" dt="2022-11-07T20:11:52.064" v="827" actId="700"/>
          <ac:picMkLst>
            <pc:docMk/>
            <pc:sldMk cId="2829415936" sldId="273"/>
            <ac:picMk id="2055" creationId="{DEB2E8C4-C3E7-4048-A43D-9859510CFA98}"/>
          </ac:picMkLst>
        </pc:picChg>
        <pc:picChg chg="add">
          <ac:chgData name="KHANH QUOC DUONG" userId="319f4a66-1c78-4a2a-a784-58b0dd3d772e" providerId="ADAL" clId="{AE214855-5426-4ED0-9FF4-781FAFA1296B}" dt="2022-11-07T20:12:16.990" v="829" actId="26606"/>
          <ac:picMkLst>
            <pc:docMk/>
            <pc:sldMk cId="2829415936" sldId="273"/>
            <ac:picMk id="2060" creationId="{DEB2E8C4-C3E7-4048-A43D-9859510CFA98}"/>
          </ac:picMkLst>
        </pc:picChg>
        <pc:picChg chg="del">
          <ac:chgData name="KHANH QUOC DUONG" userId="319f4a66-1c78-4a2a-a784-58b0dd3d772e" providerId="ADAL" clId="{AE214855-5426-4ED0-9FF4-781FAFA1296B}" dt="2022-11-07T20:11:14.880" v="822"/>
          <ac:picMkLst>
            <pc:docMk/>
            <pc:sldMk cId="2829415936" sldId="273"/>
            <ac:picMk id="3101" creationId="{DEB2E8C4-C3E7-4048-A43D-9859510CFA98}"/>
          </ac:picMkLst>
        </pc:picChg>
        <pc:inkChg chg="add del">
          <ac:chgData name="KHANH QUOC DUONG" userId="319f4a66-1c78-4a2a-a784-58b0dd3d772e" providerId="ADAL" clId="{AE214855-5426-4ED0-9FF4-781FAFA1296B}" dt="2022-11-07T20:12:16.990" v="829" actId="26606"/>
          <ac:inkMkLst>
            <pc:docMk/>
            <pc:sldMk cId="2829415936" sldId="273"/>
            <ac:inkMk id="2053" creationId="{24D29CCB-7956-4E3E-8880-304085F04BF4}"/>
          </ac:inkMkLst>
        </pc:inkChg>
        <pc:inkChg chg="add del">
          <ac:chgData name="KHANH QUOC DUONG" userId="319f4a66-1c78-4a2a-a784-58b0dd3d772e" providerId="ADAL" clId="{AE214855-5426-4ED0-9FF4-781FAFA1296B}" dt="2022-11-07T20:11:52.064" v="827" actId="700"/>
          <ac:inkMkLst>
            <pc:docMk/>
            <pc:sldMk cId="2829415936" sldId="273"/>
            <ac:inkMk id="2062" creationId="{24D29CCB-7956-4E3E-8880-304085F04BF4}"/>
          </ac:inkMkLst>
        </pc:inkChg>
        <pc:inkChg chg="add">
          <ac:chgData name="KHANH QUOC DUONG" userId="319f4a66-1c78-4a2a-a784-58b0dd3d772e" providerId="ADAL" clId="{AE214855-5426-4ED0-9FF4-781FAFA1296B}" dt="2022-11-07T20:12:16.990" v="829" actId="26606"/>
          <ac:inkMkLst>
            <pc:docMk/>
            <pc:sldMk cId="2829415936" sldId="273"/>
            <ac:inkMk id="2065" creationId="{24D29CCB-7956-4E3E-8880-304085F04BF4}"/>
          </ac:inkMkLst>
        </pc:inkChg>
        <pc:inkChg chg="del">
          <ac:chgData name="KHANH QUOC DUONG" userId="319f4a66-1c78-4a2a-a784-58b0dd3d772e" providerId="ADAL" clId="{AE214855-5426-4ED0-9FF4-781FAFA1296B}" dt="2022-11-07T20:11:14.880" v="822"/>
          <ac:inkMkLst>
            <pc:docMk/>
            <pc:sldMk cId="2829415936" sldId="273"/>
            <ac:inkMk id="3103" creationId="{24D29CCB-7956-4E3E-8880-304085F04BF4}"/>
          </ac:inkMkLst>
        </pc:inkChg>
        <pc:cxnChg chg="mod">
          <ac:chgData name="KHANH QUOC DUONG" userId="319f4a66-1c78-4a2a-a784-58b0dd3d772e" providerId="ADAL" clId="{AE214855-5426-4ED0-9FF4-781FAFA1296B}" dt="2022-11-07T20:16:04.284" v="842" actId="11530"/>
          <ac:cxnSpMkLst>
            <pc:docMk/>
            <pc:sldMk cId="2829415936" sldId="273"/>
            <ac:cxnSpMk id="16" creationId="{67017266-43D4-7259-6342-9BBA83ABF8B7}"/>
          </ac:cxnSpMkLst>
        </pc:cxnChg>
        <pc:cxnChg chg="mod">
          <ac:chgData name="KHANH QUOC DUONG" userId="319f4a66-1c78-4a2a-a784-58b0dd3d772e" providerId="ADAL" clId="{AE214855-5426-4ED0-9FF4-781FAFA1296B}" dt="2022-11-07T20:16:04.284" v="842" actId="11530"/>
          <ac:cxnSpMkLst>
            <pc:docMk/>
            <pc:sldMk cId="2829415936" sldId="273"/>
            <ac:cxnSpMk id="18" creationId="{91FA1657-C504-CD54-FECC-F374D7AEC332}"/>
          </ac:cxnSpMkLst>
        </pc:cxnChg>
        <pc:cxnChg chg="mod">
          <ac:chgData name="KHANH QUOC DUONG" userId="319f4a66-1c78-4a2a-a784-58b0dd3d772e" providerId="ADAL" clId="{AE214855-5426-4ED0-9FF4-781FAFA1296B}" dt="2022-11-07T20:16:04.284" v="842" actId="11530"/>
          <ac:cxnSpMkLst>
            <pc:docMk/>
            <pc:sldMk cId="2829415936" sldId="273"/>
            <ac:cxnSpMk id="19" creationId="{D3199A36-5EC6-27CF-E1B1-F272D3CC3785}"/>
          </ac:cxnSpMkLst>
        </pc:cxnChg>
        <pc:cxnChg chg="mod">
          <ac:chgData name="KHANH QUOC DUONG" userId="319f4a66-1c78-4a2a-a784-58b0dd3d772e" providerId="ADAL" clId="{AE214855-5426-4ED0-9FF4-781FAFA1296B}" dt="2022-11-07T20:16:04.284" v="842" actId="11530"/>
          <ac:cxnSpMkLst>
            <pc:docMk/>
            <pc:sldMk cId="2829415936" sldId="273"/>
            <ac:cxnSpMk id="22" creationId="{8EC4D3EC-D82A-AC66-7530-AE96E98F07AF}"/>
          </ac:cxnSpMkLst>
        </pc:cxnChg>
        <pc:cxnChg chg="mod">
          <ac:chgData name="KHANH QUOC DUONG" userId="319f4a66-1c78-4a2a-a784-58b0dd3d772e" providerId="ADAL" clId="{AE214855-5426-4ED0-9FF4-781FAFA1296B}" dt="2022-11-07T20:16:04.284" v="842" actId="11530"/>
          <ac:cxnSpMkLst>
            <pc:docMk/>
            <pc:sldMk cId="2829415936" sldId="273"/>
            <ac:cxnSpMk id="23" creationId="{4CD0A703-05DC-096B-F5F4-AD34AC515B60}"/>
          </ac:cxnSpMkLst>
        </pc:cxnChg>
      </pc:sldChg>
      <pc:sldChg chg="addSp delSp modSp mod modTransition">
        <pc:chgData name="KHANH QUOC DUONG" userId="319f4a66-1c78-4a2a-a784-58b0dd3d772e" providerId="ADAL" clId="{AE214855-5426-4ED0-9FF4-781FAFA1296B}" dt="2022-11-08T13:15:25.905" v="2985"/>
        <pc:sldMkLst>
          <pc:docMk/>
          <pc:sldMk cId="1310206099" sldId="274"/>
        </pc:sldMkLst>
        <pc:spChg chg="mod">
          <ac:chgData name="KHANH QUOC DUONG" userId="319f4a66-1c78-4a2a-a784-58b0dd3d772e" providerId="ADAL" clId="{AE214855-5426-4ED0-9FF4-781FAFA1296B}" dt="2022-11-07T22:50:36.069" v="1565" actId="113"/>
          <ac:spMkLst>
            <pc:docMk/>
            <pc:sldMk cId="1310206099" sldId="274"/>
            <ac:spMk id="2" creationId="{D4AD0C90-B164-F1A3-4207-6F6E754D2864}"/>
          </ac:spMkLst>
        </pc:spChg>
        <pc:spChg chg="add del mod">
          <ac:chgData name="KHANH QUOC DUONG" userId="319f4a66-1c78-4a2a-a784-58b0dd3d772e" providerId="ADAL" clId="{AE214855-5426-4ED0-9FF4-781FAFA1296B}" dt="2022-11-08T11:33:42.476" v="1637" actId="478"/>
          <ac:spMkLst>
            <pc:docMk/>
            <pc:sldMk cId="1310206099" sldId="274"/>
            <ac:spMk id="3" creationId="{534D1892-6237-D21B-BE76-AC8CE6454E36}"/>
          </ac:spMkLst>
        </pc:spChg>
        <pc:spChg chg="add del mod">
          <ac:chgData name="KHANH QUOC DUONG" userId="319f4a66-1c78-4a2a-a784-58b0dd3d772e" providerId="ADAL" clId="{AE214855-5426-4ED0-9FF4-781FAFA1296B}" dt="2022-11-08T11:35:17.125" v="1652" actId="478"/>
          <ac:spMkLst>
            <pc:docMk/>
            <pc:sldMk cId="1310206099" sldId="274"/>
            <ac:spMk id="4" creationId="{EF928B3B-E6F6-90CF-113E-1EA0F254B427}"/>
          </ac:spMkLst>
        </pc:spChg>
        <pc:spChg chg="add del mod">
          <ac:chgData name="KHANH QUOC DUONG" userId="319f4a66-1c78-4a2a-a784-58b0dd3d772e" providerId="ADAL" clId="{AE214855-5426-4ED0-9FF4-781FAFA1296B}" dt="2022-11-08T11:36:52.484" v="1690" actId="478"/>
          <ac:spMkLst>
            <pc:docMk/>
            <pc:sldMk cId="1310206099" sldId="274"/>
            <ac:spMk id="6" creationId="{1E8232BE-90C6-6E5B-3246-607AAA774B5C}"/>
          </ac:spMkLst>
        </pc:spChg>
        <pc:spChg chg="del">
          <ac:chgData name="KHANH QUOC DUONG" userId="319f4a66-1c78-4a2a-a784-58b0dd3d772e" providerId="ADAL" clId="{AE214855-5426-4ED0-9FF4-781FAFA1296B}" dt="2022-11-07T20:22:18.179" v="873" actId="478"/>
          <ac:spMkLst>
            <pc:docMk/>
            <pc:sldMk cId="1310206099" sldId="274"/>
            <ac:spMk id="6" creationId="{B57D0C11-B754-5431-A243-AC77035B7BD0}"/>
          </ac:spMkLst>
        </pc:spChg>
        <pc:spChg chg="add del mod">
          <ac:chgData name="KHANH QUOC DUONG" userId="319f4a66-1c78-4a2a-a784-58b0dd3d772e" providerId="ADAL" clId="{AE214855-5426-4ED0-9FF4-781FAFA1296B}" dt="2022-11-08T11:37:28.115" v="1699" actId="478"/>
          <ac:spMkLst>
            <pc:docMk/>
            <pc:sldMk cId="1310206099" sldId="274"/>
            <ac:spMk id="7" creationId="{1A5EC7EE-DA88-E4B4-59F4-D98C809BB767}"/>
          </ac:spMkLst>
        </pc:spChg>
        <pc:spChg chg="del">
          <ac:chgData name="KHANH QUOC DUONG" userId="319f4a66-1c78-4a2a-a784-58b0dd3d772e" providerId="ADAL" clId="{AE214855-5426-4ED0-9FF4-781FAFA1296B}" dt="2022-11-07T20:22:36.377" v="875" actId="478"/>
          <ac:spMkLst>
            <pc:docMk/>
            <pc:sldMk cId="1310206099" sldId="274"/>
            <ac:spMk id="7" creationId="{2F5D04FD-FC3C-A260-1E9F-9D2BC30A6118}"/>
          </ac:spMkLst>
        </pc:spChg>
        <pc:spChg chg="add mod">
          <ac:chgData name="KHANH QUOC DUONG" userId="319f4a66-1c78-4a2a-a784-58b0dd3d772e" providerId="ADAL" clId="{AE214855-5426-4ED0-9FF4-781FAFA1296B}" dt="2022-11-08T12:26:00.573" v="1858" actId="1037"/>
          <ac:spMkLst>
            <pc:docMk/>
            <pc:sldMk cId="1310206099" sldId="274"/>
            <ac:spMk id="8" creationId="{3BB13D22-C31D-5403-86AC-413F2A585038}"/>
          </ac:spMkLst>
        </pc:spChg>
        <pc:spChg chg="del topLvl">
          <ac:chgData name="KHANH QUOC DUONG" userId="319f4a66-1c78-4a2a-a784-58b0dd3d772e" providerId="ADAL" clId="{AE214855-5426-4ED0-9FF4-781FAFA1296B}" dt="2022-11-07T20:25:03.207" v="887" actId="478"/>
          <ac:spMkLst>
            <pc:docMk/>
            <pc:sldMk cId="1310206099" sldId="274"/>
            <ac:spMk id="8" creationId="{55EA0188-91A6-3373-ADFE-3AB3B3FFB292}"/>
          </ac:spMkLst>
        </pc:spChg>
        <pc:spChg chg="del">
          <ac:chgData name="KHANH QUOC DUONG" userId="319f4a66-1c78-4a2a-a784-58b0dd3d772e" providerId="ADAL" clId="{AE214855-5426-4ED0-9FF4-781FAFA1296B}" dt="2022-11-07T20:22:38.929" v="876" actId="478"/>
          <ac:spMkLst>
            <pc:docMk/>
            <pc:sldMk cId="1310206099" sldId="274"/>
            <ac:spMk id="9" creationId="{DCDDDC9D-0D0D-1FE7-8C2B-639E6177B3F6}"/>
          </ac:spMkLst>
        </pc:spChg>
        <pc:spChg chg="del">
          <ac:chgData name="KHANH QUOC DUONG" userId="319f4a66-1c78-4a2a-a784-58b0dd3d772e" providerId="ADAL" clId="{AE214855-5426-4ED0-9FF4-781FAFA1296B}" dt="2022-11-07T20:22:44.846" v="877" actId="478"/>
          <ac:spMkLst>
            <pc:docMk/>
            <pc:sldMk cId="1310206099" sldId="274"/>
            <ac:spMk id="11" creationId="{5BCE97BD-6A18-4D42-C0ED-54AD87C7F6C4}"/>
          </ac:spMkLst>
        </pc:spChg>
        <pc:spChg chg="add mod">
          <ac:chgData name="KHANH QUOC DUONG" userId="319f4a66-1c78-4a2a-a784-58b0dd3d772e" providerId="ADAL" clId="{AE214855-5426-4ED0-9FF4-781FAFA1296B}" dt="2022-11-08T12:26:00.573" v="1858" actId="1037"/>
          <ac:spMkLst>
            <pc:docMk/>
            <pc:sldMk cId="1310206099" sldId="274"/>
            <ac:spMk id="12" creationId="{E29551E5-8E25-C83F-DD0F-E8A76638EDF9}"/>
          </ac:spMkLst>
        </pc:spChg>
        <pc:spChg chg="del">
          <ac:chgData name="KHANH QUOC DUONG" userId="319f4a66-1c78-4a2a-a784-58b0dd3d772e" providerId="ADAL" clId="{AE214855-5426-4ED0-9FF4-781FAFA1296B}" dt="2022-11-07T20:22:22.169" v="874" actId="478"/>
          <ac:spMkLst>
            <pc:docMk/>
            <pc:sldMk cId="1310206099" sldId="274"/>
            <ac:spMk id="12" creationId="{EC646B19-C759-0474-D49E-82223AFEED66}"/>
          </ac:spMkLst>
        </pc:spChg>
        <pc:spChg chg="mod">
          <ac:chgData name="KHANH QUOC DUONG" userId="319f4a66-1c78-4a2a-a784-58b0dd3d772e" providerId="ADAL" clId="{AE214855-5426-4ED0-9FF4-781FAFA1296B}" dt="2022-11-07T20:24:49.294" v="885" actId="208"/>
          <ac:spMkLst>
            <pc:docMk/>
            <pc:sldMk cId="1310206099" sldId="274"/>
            <ac:spMk id="13" creationId="{4ED78FF8-D1F8-BED2-3CE3-EE2F391549F1}"/>
          </ac:spMkLst>
        </pc:spChg>
        <pc:spChg chg="del">
          <ac:chgData name="KHANH QUOC DUONG" userId="319f4a66-1c78-4a2a-a784-58b0dd3d772e" providerId="ADAL" clId="{AE214855-5426-4ED0-9FF4-781FAFA1296B}" dt="2022-11-07T20:23:24.208" v="879" actId="478"/>
          <ac:spMkLst>
            <pc:docMk/>
            <pc:sldMk cId="1310206099" sldId="274"/>
            <ac:spMk id="24" creationId="{BD2DB96A-2DB4-B0AE-A814-A09E52272143}"/>
          </ac:spMkLst>
        </pc:spChg>
        <pc:spChg chg="add mod">
          <ac:chgData name="KHANH QUOC DUONG" userId="319f4a66-1c78-4a2a-a784-58b0dd3d772e" providerId="ADAL" clId="{AE214855-5426-4ED0-9FF4-781FAFA1296B}" dt="2022-11-08T12:26:00.573" v="1858" actId="1037"/>
          <ac:spMkLst>
            <pc:docMk/>
            <pc:sldMk cId="1310206099" sldId="274"/>
            <ac:spMk id="25" creationId="{07FAF9BF-C21F-5EB3-EFD9-233CB3EF56A7}"/>
          </ac:spMkLst>
        </pc:spChg>
        <pc:spChg chg="del">
          <ac:chgData name="KHANH QUOC DUONG" userId="319f4a66-1c78-4a2a-a784-58b0dd3d772e" providerId="ADAL" clId="{AE214855-5426-4ED0-9FF4-781FAFA1296B}" dt="2022-11-07T20:23:21.360" v="878" actId="478"/>
          <ac:spMkLst>
            <pc:docMk/>
            <pc:sldMk cId="1310206099" sldId="274"/>
            <ac:spMk id="25" creationId="{DA2B1D71-1F2E-62CE-532C-7EBAC41AAEAB}"/>
          </ac:spMkLst>
        </pc:spChg>
        <pc:spChg chg="mod">
          <ac:chgData name="KHANH QUOC DUONG" userId="319f4a66-1c78-4a2a-a784-58b0dd3d772e" providerId="ADAL" clId="{AE214855-5426-4ED0-9FF4-781FAFA1296B}" dt="2022-11-08T12:26:43.892" v="1867" actId="207"/>
          <ac:spMkLst>
            <pc:docMk/>
            <pc:sldMk cId="1310206099" sldId="274"/>
            <ac:spMk id="27" creationId="{3A9835BE-E756-A360-1BF7-B74769466EAD}"/>
          </ac:spMkLst>
        </pc:spChg>
        <pc:spChg chg="add mod">
          <ac:chgData name="KHANH QUOC DUONG" userId="319f4a66-1c78-4a2a-a784-58b0dd3d772e" providerId="ADAL" clId="{AE214855-5426-4ED0-9FF4-781FAFA1296B}" dt="2022-11-08T12:26:06.452" v="1863" actId="1038"/>
          <ac:spMkLst>
            <pc:docMk/>
            <pc:sldMk cId="1310206099" sldId="274"/>
            <ac:spMk id="29" creationId="{9AEDE4F1-5562-F12B-2041-75A0CAAAD0EB}"/>
          </ac:spMkLst>
        </pc:spChg>
        <pc:grpChg chg="del mod">
          <ac:chgData name="KHANH QUOC DUONG" userId="319f4a66-1c78-4a2a-a784-58b0dd3d772e" providerId="ADAL" clId="{AE214855-5426-4ED0-9FF4-781FAFA1296B}" dt="2022-11-07T20:25:03.207" v="887" actId="478"/>
          <ac:grpSpMkLst>
            <pc:docMk/>
            <pc:sldMk cId="1310206099" sldId="274"/>
            <ac:grpSpMk id="4" creationId="{96F0B8CA-3C61-72B4-84D5-FDF7D3E7E024}"/>
          </ac:grpSpMkLst>
        </pc:grpChg>
        <pc:grpChg chg="mod topLvl">
          <ac:chgData name="KHANH QUOC DUONG" userId="319f4a66-1c78-4a2a-a784-58b0dd3d772e" providerId="ADAL" clId="{AE214855-5426-4ED0-9FF4-781FAFA1296B}" dt="2022-11-08T12:26:00.573" v="1858" actId="1037"/>
          <ac:grpSpMkLst>
            <pc:docMk/>
            <pc:sldMk cId="1310206099" sldId="274"/>
            <ac:grpSpMk id="5" creationId="{CF020D50-1456-7793-4110-8AD9561E0CEF}"/>
          </ac:grpSpMkLst>
        </pc:grpChg>
        <pc:cxnChg chg="add mod">
          <ac:chgData name="KHANH QUOC DUONG" userId="319f4a66-1c78-4a2a-a784-58b0dd3d772e" providerId="ADAL" clId="{AE214855-5426-4ED0-9FF4-781FAFA1296B}" dt="2022-11-08T12:26:00.573" v="1858" actId="1037"/>
          <ac:cxnSpMkLst>
            <pc:docMk/>
            <pc:sldMk cId="1310206099" sldId="274"/>
            <ac:cxnSpMk id="11" creationId="{E869E8FB-51F6-CDC2-0B9A-965E67E109A5}"/>
          </ac:cxnSpMkLst>
        </pc:cxnChg>
        <pc:cxnChg chg="mod">
          <ac:chgData name="KHANH QUOC DUONG" userId="319f4a66-1c78-4a2a-a784-58b0dd3d772e" providerId="ADAL" clId="{AE214855-5426-4ED0-9FF4-781FAFA1296B}" dt="2022-11-07T20:24:24.836" v="884" actId="208"/>
          <ac:cxnSpMkLst>
            <pc:docMk/>
            <pc:sldMk cId="1310206099" sldId="274"/>
            <ac:cxnSpMk id="16" creationId="{67017266-43D4-7259-6342-9BBA83ABF8B7}"/>
          </ac:cxnSpMkLst>
        </pc:cxnChg>
        <pc:cxnChg chg="mod">
          <ac:chgData name="KHANH QUOC DUONG" userId="319f4a66-1c78-4a2a-a784-58b0dd3d772e" providerId="ADAL" clId="{AE214855-5426-4ED0-9FF4-781FAFA1296B}" dt="2022-11-07T20:24:49.294" v="885" actId="208"/>
          <ac:cxnSpMkLst>
            <pc:docMk/>
            <pc:sldMk cId="1310206099" sldId="274"/>
            <ac:cxnSpMk id="18" creationId="{91FA1657-C504-CD54-FECC-F374D7AEC332}"/>
          </ac:cxnSpMkLst>
        </pc:cxnChg>
        <pc:cxnChg chg="mod">
          <ac:chgData name="KHANH QUOC DUONG" userId="319f4a66-1c78-4a2a-a784-58b0dd3d772e" providerId="ADAL" clId="{AE214855-5426-4ED0-9FF4-781FAFA1296B}" dt="2022-11-07T20:24:49.294" v="885" actId="208"/>
          <ac:cxnSpMkLst>
            <pc:docMk/>
            <pc:sldMk cId="1310206099" sldId="274"/>
            <ac:cxnSpMk id="19" creationId="{D3199A36-5EC6-27CF-E1B1-F272D3CC3785}"/>
          </ac:cxnSpMkLst>
        </pc:cxnChg>
        <pc:cxnChg chg="mod">
          <ac:chgData name="KHANH QUOC DUONG" userId="319f4a66-1c78-4a2a-a784-58b0dd3d772e" providerId="ADAL" clId="{AE214855-5426-4ED0-9FF4-781FAFA1296B}" dt="2022-11-07T20:24:24.836" v="884" actId="208"/>
          <ac:cxnSpMkLst>
            <pc:docMk/>
            <pc:sldMk cId="1310206099" sldId="274"/>
            <ac:cxnSpMk id="22" creationId="{8EC4D3EC-D82A-AC66-7530-AE96E98F07AF}"/>
          </ac:cxnSpMkLst>
        </pc:cxnChg>
        <pc:cxnChg chg="mod">
          <ac:chgData name="KHANH QUOC DUONG" userId="319f4a66-1c78-4a2a-a784-58b0dd3d772e" providerId="ADAL" clId="{AE214855-5426-4ED0-9FF4-781FAFA1296B}" dt="2022-11-07T20:24:24.836" v="884" actId="208"/>
          <ac:cxnSpMkLst>
            <pc:docMk/>
            <pc:sldMk cId="1310206099" sldId="274"/>
            <ac:cxnSpMk id="23" creationId="{4CD0A703-05DC-096B-F5F4-AD34AC515B60}"/>
          </ac:cxnSpMkLst>
        </pc:cxnChg>
        <pc:cxnChg chg="add mod">
          <ac:chgData name="KHANH QUOC DUONG" userId="319f4a66-1c78-4a2a-a784-58b0dd3d772e" providerId="ADAL" clId="{AE214855-5426-4ED0-9FF4-781FAFA1296B}" dt="2022-11-08T12:26:00.573" v="1858" actId="1037"/>
          <ac:cxnSpMkLst>
            <pc:docMk/>
            <pc:sldMk cId="1310206099" sldId="274"/>
            <ac:cxnSpMk id="24" creationId="{149C07B5-BB39-A433-4DFD-F71F416C4AEF}"/>
          </ac:cxnSpMkLst>
        </pc:cxnChg>
        <pc:cxnChg chg="add mod">
          <ac:chgData name="KHANH QUOC DUONG" userId="319f4a66-1c78-4a2a-a784-58b0dd3d772e" providerId="ADAL" clId="{AE214855-5426-4ED0-9FF4-781FAFA1296B}" dt="2022-11-08T12:26:24.602" v="1865" actId="14100"/>
          <ac:cxnSpMkLst>
            <pc:docMk/>
            <pc:sldMk cId="1310206099" sldId="274"/>
            <ac:cxnSpMk id="31" creationId="{A43C9066-BE9D-97F9-87FC-16007D51A9A8}"/>
          </ac:cxnSpMkLst>
        </pc:cxnChg>
      </pc:sldChg>
      <pc:sldChg chg="addSp delSp modSp add mod modTransition setBg modAnim delDesignElem">
        <pc:chgData name="KHANH QUOC DUONG" userId="319f4a66-1c78-4a2a-a784-58b0dd3d772e" providerId="ADAL" clId="{AE214855-5426-4ED0-9FF4-781FAFA1296B}" dt="2022-11-08T13:15:46.926" v="2989"/>
        <pc:sldMkLst>
          <pc:docMk/>
          <pc:sldMk cId="1263752114" sldId="275"/>
        </pc:sldMkLst>
        <pc:spChg chg="mod">
          <ac:chgData name="KHANH QUOC DUONG" userId="319f4a66-1c78-4a2a-a784-58b0dd3d772e" providerId="ADAL" clId="{AE214855-5426-4ED0-9FF4-781FAFA1296B}" dt="2022-11-08T12:31:48.136" v="1878" actId="1076"/>
          <ac:spMkLst>
            <pc:docMk/>
            <pc:sldMk cId="1263752114" sldId="275"/>
            <ac:spMk id="2" creationId="{D4AD0C90-B164-F1A3-4207-6F6E754D2864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5" creationId="{8956761C-7F68-0D3B-43D1-77B139EC4798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6" creationId="{AE38C681-0DB3-9BD7-BD27-CC68D81FE8E1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10" creationId="{DF2BD3CB-8308-9122-BD71-51F3F50CBC00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12" creationId="{C22D019E-30D6-50DE-EA5D-6EA7F13E16A1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13" creationId="{A60FD00B-B396-FB1A-7C49-197F116DBDCA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15" creationId="{0BF740D4-DA01-08A2-B831-CACA28A2B217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16" creationId="{C5B2FC82-FDC5-5871-5D8D-8EC1D57D5168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17" creationId="{4DCE4A23-48E6-8616-B0CE-632E792F3F2E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18" creationId="{203B343C-CF25-1644-AFDC-4A8434B578CD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19" creationId="{D40082B4-27A1-580C-3A4B-C5D381E2ABFF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20" creationId="{96FC8F3A-8C5B-E67E-2D40-C063E9E75DDE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21" creationId="{9987540A-5141-8EB3-5046-613CE86F83A8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22" creationId="{F416A9D3-F08B-248B-C862-17A8C7BFCED3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23" creationId="{3EEED9FB-81B2-82D1-DB23-FA3A9AED16EE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30" creationId="{D77F3BA7-386B-3A0F-0F81-2FC534AEBD3A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31" creationId="{D4B28330-C4DF-1074-E0AC-E18ED00BB69F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32" creationId="{D58A61F5-3BBC-9283-560F-33EEBAD336DE}"/>
          </ac:spMkLst>
        </pc:spChg>
        <pc:spChg chg="mod">
          <ac:chgData name="KHANH QUOC DUONG" userId="319f4a66-1c78-4a2a-a784-58b0dd3d772e" providerId="ADAL" clId="{AE214855-5426-4ED0-9FF4-781FAFA1296B}" dt="2022-11-07T21:43:20.031" v="965"/>
          <ac:spMkLst>
            <pc:docMk/>
            <pc:sldMk cId="1263752114" sldId="275"/>
            <ac:spMk id="33" creationId="{4A42417E-6E6D-6E6A-350A-61020824DC08}"/>
          </ac:spMkLst>
        </pc:spChg>
        <pc:spChg chg="add mod">
          <ac:chgData name="KHANH QUOC DUONG" userId="319f4a66-1c78-4a2a-a784-58b0dd3d772e" providerId="ADAL" clId="{AE214855-5426-4ED0-9FF4-781FAFA1296B}" dt="2022-11-08T12:33:02.892" v="1903" actId="122"/>
          <ac:spMkLst>
            <pc:docMk/>
            <pc:sldMk cId="1263752114" sldId="275"/>
            <ac:spMk id="35" creationId="{BEBD1C54-8C4F-4AEB-A650-D2FBAE1026D6}"/>
          </ac:spMkLst>
        </pc:spChg>
        <pc:spChg chg="add mod">
          <ac:chgData name="KHANH QUOC DUONG" userId="319f4a66-1c78-4a2a-a784-58b0dd3d772e" providerId="ADAL" clId="{AE214855-5426-4ED0-9FF4-781FAFA1296B}" dt="2022-11-08T12:33:00.924" v="1902" actId="122"/>
          <ac:spMkLst>
            <pc:docMk/>
            <pc:sldMk cId="1263752114" sldId="275"/>
            <ac:spMk id="38" creationId="{C03E9593-6702-FBCF-DF8C-C746F8A8B9CF}"/>
          </ac:spMkLst>
        </pc:spChg>
        <pc:spChg chg="add mod">
          <ac:chgData name="KHANH QUOC DUONG" userId="319f4a66-1c78-4a2a-a784-58b0dd3d772e" providerId="ADAL" clId="{AE214855-5426-4ED0-9FF4-781FAFA1296B}" dt="2022-11-08T12:35:27.883" v="1966" actId="1076"/>
          <ac:spMkLst>
            <pc:docMk/>
            <pc:sldMk cId="1263752114" sldId="275"/>
            <ac:spMk id="41" creationId="{5D80CF33-EC73-0A9C-D76D-57B8A4CF3E62}"/>
          </ac:spMkLst>
        </pc:spChg>
        <pc:spChg chg="add mod">
          <ac:chgData name="KHANH QUOC DUONG" userId="319f4a66-1c78-4a2a-a784-58b0dd3d772e" providerId="ADAL" clId="{AE214855-5426-4ED0-9FF4-781FAFA1296B}" dt="2022-11-08T12:35:30.832" v="1967" actId="1076"/>
          <ac:spMkLst>
            <pc:docMk/>
            <pc:sldMk cId="1263752114" sldId="275"/>
            <ac:spMk id="42" creationId="{59356813-80D8-F939-8DE2-A379D800927A}"/>
          </ac:spMkLst>
        </pc:spChg>
        <pc:spChg chg="add">
          <ac:chgData name="KHANH QUOC DUONG" userId="319f4a66-1c78-4a2a-a784-58b0dd3d772e" providerId="ADAL" clId="{AE214855-5426-4ED0-9FF4-781FAFA1296B}" dt="2022-11-07T21:43:00.549" v="960" actId="26606"/>
          <ac:spMkLst>
            <pc:docMk/>
            <pc:sldMk cId="1263752114" sldId="275"/>
            <ac:spMk id="9222" creationId="{EC3FE92E-FF21-46DB-BE36-B3A5D4149B10}"/>
          </ac:spMkLst>
        </pc:spChg>
        <pc:spChg chg="add">
          <ac:chgData name="KHANH QUOC DUONG" userId="319f4a66-1c78-4a2a-a784-58b0dd3d772e" providerId="ADAL" clId="{AE214855-5426-4ED0-9FF4-781FAFA1296B}" dt="2022-11-07T21:43:00.549" v="960" actId="26606"/>
          <ac:spMkLst>
            <pc:docMk/>
            <pc:sldMk cId="1263752114" sldId="275"/>
            <ac:spMk id="9224" creationId="{7E9DFFEE-526A-4D56-A70C-EADE7289BEE5}"/>
          </ac:spMkLst>
        </pc:spChg>
        <pc:spChg chg="del">
          <ac:chgData name="KHANH QUOC DUONG" userId="319f4a66-1c78-4a2a-a784-58b0dd3d772e" providerId="ADAL" clId="{AE214855-5426-4ED0-9FF4-781FAFA1296B}" dt="2022-11-07T21:42:50.600" v="959"/>
          <ac:spMkLst>
            <pc:docMk/>
            <pc:sldMk cId="1263752114" sldId="275"/>
            <ac:spMk id="9227" creationId="{93AA6387-EA0B-4830-8A2F-1D210770C346}"/>
          </ac:spMkLst>
        </pc:spChg>
        <pc:spChg chg="del">
          <ac:chgData name="KHANH QUOC DUONG" userId="319f4a66-1c78-4a2a-a784-58b0dd3d772e" providerId="ADAL" clId="{AE214855-5426-4ED0-9FF4-781FAFA1296B}" dt="2022-11-07T21:42:50.600" v="959"/>
          <ac:spMkLst>
            <pc:docMk/>
            <pc:sldMk cId="1263752114" sldId="275"/>
            <ac:spMk id="9229" creationId="{1F4B87A8-B35E-46BD-8A29-7417D4420932}"/>
          </ac:spMkLst>
        </pc:spChg>
        <pc:spChg chg="del">
          <ac:chgData name="KHANH QUOC DUONG" userId="319f4a66-1c78-4a2a-a784-58b0dd3d772e" providerId="ADAL" clId="{AE214855-5426-4ED0-9FF4-781FAFA1296B}" dt="2022-11-07T21:42:50.600" v="959"/>
          <ac:spMkLst>
            <pc:docMk/>
            <pc:sldMk cId="1263752114" sldId="275"/>
            <ac:spMk id="9231" creationId="{741354B6-32D1-4D6B-A425-733EAF0F3D11}"/>
          </ac:spMkLst>
        </pc:spChg>
        <pc:grpChg chg="add mod">
          <ac:chgData name="KHANH QUOC DUONG" userId="319f4a66-1c78-4a2a-a784-58b0dd3d772e" providerId="ADAL" clId="{AE214855-5426-4ED0-9FF4-781FAFA1296B}" dt="2022-11-07T21:44:19.434" v="988" actId="14100"/>
          <ac:grpSpMkLst>
            <pc:docMk/>
            <pc:sldMk cId="1263752114" sldId="275"/>
            <ac:grpSpMk id="3" creationId="{779A40EB-9066-0305-F823-60FBF0339110}"/>
          </ac:grpSpMkLst>
        </pc:grpChg>
        <pc:grpChg chg="mod">
          <ac:chgData name="KHANH QUOC DUONG" userId="319f4a66-1c78-4a2a-a784-58b0dd3d772e" providerId="ADAL" clId="{AE214855-5426-4ED0-9FF4-781FAFA1296B}" dt="2022-11-07T21:43:20.031" v="965"/>
          <ac:grpSpMkLst>
            <pc:docMk/>
            <pc:sldMk cId="1263752114" sldId="275"/>
            <ac:grpSpMk id="4" creationId="{A58D913F-2221-37DE-53A9-742157980AD6}"/>
          </ac:grpSpMkLst>
        </pc:grpChg>
        <pc:grpChg chg="mod">
          <ac:chgData name="KHANH QUOC DUONG" userId="319f4a66-1c78-4a2a-a784-58b0dd3d772e" providerId="ADAL" clId="{AE214855-5426-4ED0-9FF4-781FAFA1296B}" dt="2022-11-07T21:43:20.031" v="965"/>
          <ac:grpSpMkLst>
            <pc:docMk/>
            <pc:sldMk cId="1263752114" sldId="275"/>
            <ac:grpSpMk id="9" creationId="{D266A8F4-ACBA-48B2-DFFE-040A6947E881}"/>
          </ac:grpSpMkLst>
        </pc:grpChg>
        <pc:grpChg chg="mod">
          <ac:chgData name="KHANH QUOC DUONG" userId="319f4a66-1c78-4a2a-a784-58b0dd3d772e" providerId="ADAL" clId="{AE214855-5426-4ED0-9FF4-781FAFA1296B}" dt="2022-11-07T21:43:20.031" v="965"/>
          <ac:grpSpMkLst>
            <pc:docMk/>
            <pc:sldMk cId="1263752114" sldId="275"/>
            <ac:grpSpMk id="14" creationId="{2E793E33-5DCE-A2BB-7D04-F88C7BCDA21B}"/>
          </ac:grpSpMkLst>
        </pc:grpChg>
        <pc:picChg chg="mod ord">
          <ac:chgData name="KHANH QUOC DUONG" userId="319f4a66-1c78-4a2a-a784-58b0dd3d772e" providerId="ADAL" clId="{AE214855-5426-4ED0-9FF4-781FAFA1296B}" dt="2022-11-07T21:43:00.549" v="960" actId="26606"/>
          <ac:picMkLst>
            <pc:docMk/>
            <pc:sldMk cId="1263752114" sldId="275"/>
            <ac:picMk id="9218" creationId="{291E9F9F-3E85-63C5-4DD7-C7623E3D6755}"/>
          </ac:picMkLst>
        </pc:picChg>
        <pc:picChg chg="add">
          <ac:chgData name="KHANH QUOC DUONG" userId="319f4a66-1c78-4a2a-a784-58b0dd3d772e" providerId="ADAL" clId="{AE214855-5426-4ED0-9FF4-781FAFA1296B}" dt="2022-11-07T21:43:00.549" v="960" actId="26606"/>
          <ac:picMkLst>
            <pc:docMk/>
            <pc:sldMk cId="1263752114" sldId="275"/>
            <ac:picMk id="9220" creationId="{DEB2E8C4-C3E7-4048-A43D-9859510CFA98}"/>
          </ac:picMkLst>
        </pc:picChg>
        <pc:picChg chg="del">
          <ac:chgData name="KHANH QUOC DUONG" userId="319f4a66-1c78-4a2a-a784-58b0dd3d772e" providerId="ADAL" clId="{AE214855-5426-4ED0-9FF4-781FAFA1296B}" dt="2022-11-07T21:42:50.600" v="959"/>
          <ac:picMkLst>
            <pc:docMk/>
            <pc:sldMk cId="1263752114" sldId="275"/>
            <ac:picMk id="9223" creationId="{DEB2E8C4-C3E7-4048-A43D-9859510CFA98}"/>
          </ac:picMkLst>
        </pc:picChg>
        <pc:inkChg chg="add">
          <ac:chgData name="KHANH QUOC DUONG" userId="319f4a66-1c78-4a2a-a784-58b0dd3d772e" providerId="ADAL" clId="{AE214855-5426-4ED0-9FF4-781FAFA1296B}" dt="2022-11-07T21:43:00.549" v="960" actId="26606"/>
          <ac:inkMkLst>
            <pc:docMk/>
            <pc:sldMk cId="1263752114" sldId="275"/>
            <ac:inkMk id="9221" creationId="{24D29CCB-7956-4E3E-8880-304085F04BF4}"/>
          </ac:inkMkLst>
        </pc:inkChg>
        <pc:inkChg chg="del">
          <ac:chgData name="KHANH QUOC DUONG" userId="319f4a66-1c78-4a2a-a784-58b0dd3d772e" providerId="ADAL" clId="{AE214855-5426-4ED0-9FF4-781FAFA1296B}" dt="2022-11-07T21:42:50.600" v="959"/>
          <ac:inkMkLst>
            <pc:docMk/>
            <pc:sldMk cId="1263752114" sldId="275"/>
            <ac:inkMk id="9225" creationId="{24D29CCB-7956-4E3E-8880-304085F04BF4}"/>
          </ac:inkMkLst>
        </pc:inkChg>
        <pc:cxnChg chg="mod">
          <ac:chgData name="KHANH QUOC DUONG" userId="319f4a66-1c78-4a2a-a784-58b0dd3d772e" providerId="ADAL" clId="{AE214855-5426-4ED0-9FF4-781FAFA1296B}" dt="2022-11-07T21:43:20.031" v="965"/>
          <ac:cxnSpMkLst>
            <pc:docMk/>
            <pc:sldMk cId="1263752114" sldId="275"/>
            <ac:cxnSpMk id="7" creationId="{B4E8B355-16E7-1750-D727-88F848E588D9}"/>
          </ac:cxnSpMkLst>
        </pc:cxnChg>
        <pc:cxnChg chg="mod">
          <ac:chgData name="KHANH QUOC DUONG" userId="319f4a66-1c78-4a2a-a784-58b0dd3d772e" providerId="ADAL" clId="{AE214855-5426-4ED0-9FF4-781FAFA1296B}" dt="2022-11-07T21:43:20.031" v="965"/>
          <ac:cxnSpMkLst>
            <pc:docMk/>
            <pc:sldMk cId="1263752114" sldId="275"/>
            <ac:cxnSpMk id="8" creationId="{F523A2A2-3499-98C6-796B-4D5F913CE41F}"/>
          </ac:cxnSpMkLst>
        </pc:cxnChg>
        <pc:cxnChg chg="mod">
          <ac:chgData name="KHANH QUOC DUONG" userId="319f4a66-1c78-4a2a-a784-58b0dd3d772e" providerId="ADAL" clId="{AE214855-5426-4ED0-9FF4-781FAFA1296B}" dt="2022-11-07T21:43:20.031" v="965"/>
          <ac:cxnSpMkLst>
            <pc:docMk/>
            <pc:sldMk cId="1263752114" sldId="275"/>
            <ac:cxnSpMk id="11" creationId="{7F0D820F-21D8-D612-FE6D-72E30C7A6F13}"/>
          </ac:cxnSpMkLst>
        </pc:cxnChg>
        <pc:cxnChg chg="mod">
          <ac:chgData name="KHANH QUOC DUONG" userId="319f4a66-1c78-4a2a-a784-58b0dd3d772e" providerId="ADAL" clId="{AE214855-5426-4ED0-9FF4-781FAFA1296B}" dt="2022-11-07T21:43:20.031" v="965"/>
          <ac:cxnSpMkLst>
            <pc:docMk/>
            <pc:sldMk cId="1263752114" sldId="275"/>
            <ac:cxnSpMk id="24" creationId="{CFE8FE5E-7DD1-9E33-46FE-B3F09AAC1C60}"/>
          </ac:cxnSpMkLst>
        </pc:cxnChg>
        <pc:cxnChg chg="mod">
          <ac:chgData name="KHANH QUOC DUONG" userId="319f4a66-1c78-4a2a-a784-58b0dd3d772e" providerId="ADAL" clId="{AE214855-5426-4ED0-9FF4-781FAFA1296B}" dt="2022-11-07T21:43:20.031" v="965"/>
          <ac:cxnSpMkLst>
            <pc:docMk/>
            <pc:sldMk cId="1263752114" sldId="275"/>
            <ac:cxnSpMk id="25" creationId="{A0D54106-F785-2E74-339B-E9EF0A9387EB}"/>
          </ac:cxnSpMkLst>
        </pc:cxnChg>
        <pc:cxnChg chg="mod">
          <ac:chgData name="KHANH QUOC DUONG" userId="319f4a66-1c78-4a2a-a784-58b0dd3d772e" providerId="ADAL" clId="{AE214855-5426-4ED0-9FF4-781FAFA1296B}" dt="2022-11-07T21:43:20.031" v="965"/>
          <ac:cxnSpMkLst>
            <pc:docMk/>
            <pc:sldMk cId="1263752114" sldId="275"/>
            <ac:cxnSpMk id="26" creationId="{ABD04C6D-F9D9-641A-24C9-185FEDDCC4BC}"/>
          </ac:cxnSpMkLst>
        </pc:cxnChg>
        <pc:cxnChg chg="mod">
          <ac:chgData name="KHANH QUOC DUONG" userId="319f4a66-1c78-4a2a-a784-58b0dd3d772e" providerId="ADAL" clId="{AE214855-5426-4ED0-9FF4-781FAFA1296B}" dt="2022-11-07T21:43:20.031" v="965"/>
          <ac:cxnSpMkLst>
            <pc:docMk/>
            <pc:sldMk cId="1263752114" sldId="275"/>
            <ac:cxnSpMk id="27" creationId="{EF1A8852-0FA0-69B2-52B7-63C9ACA206F8}"/>
          </ac:cxnSpMkLst>
        </pc:cxnChg>
        <pc:cxnChg chg="mod">
          <ac:chgData name="KHANH QUOC DUONG" userId="319f4a66-1c78-4a2a-a784-58b0dd3d772e" providerId="ADAL" clId="{AE214855-5426-4ED0-9FF4-781FAFA1296B}" dt="2022-11-07T21:43:20.031" v="965"/>
          <ac:cxnSpMkLst>
            <pc:docMk/>
            <pc:sldMk cId="1263752114" sldId="275"/>
            <ac:cxnSpMk id="28" creationId="{C8748FCE-E7AA-198C-02EF-39D8B273AE34}"/>
          </ac:cxnSpMkLst>
        </pc:cxnChg>
        <pc:cxnChg chg="mod">
          <ac:chgData name="KHANH QUOC DUONG" userId="319f4a66-1c78-4a2a-a784-58b0dd3d772e" providerId="ADAL" clId="{AE214855-5426-4ED0-9FF4-781FAFA1296B}" dt="2022-11-07T21:43:20.031" v="965"/>
          <ac:cxnSpMkLst>
            <pc:docMk/>
            <pc:sldMk cId="1263752114" sldId="275"/>
            <ac:cxnSpMk id="29" creationId="{AC14B89E-B63A-DCB0-5BF8-8C830656DB8E}"/>
          </ac:cxnSpMkLst>
        </pc:cxnChg>
        <pc:cxnChg chg="add">
          <ac:chgData name="KHANH QUOC DUONG" userId="319f4a66-1c78-4a2a-a784-58b0dd3d772e" providerId="ADAL" clId="{AE214855-5426-4ED0-9FF4-781FAFA1296B}" dt="2022-11-08T12:32:02.732" v="1881" actId="11529"/>
          <ac:cxnSpMkLst>
            <pc:docMk/>
            <pc:sldMk cId="1263752114" sldId="275"/>
            <ac:cxnSpMk id="37" creationId="{7372F330-E48E-7963-F71E-900C286B85F9}"/>
          </ac:cxnSpMkLst>
        </pc:cxnChg>
        <pc:cxnChg chg="add">
          <ac:chgData name="KHANH QUOC DUONG" userId="319f4a66-1c78-4a2a-a784-58b0dd3d772e" providerId="ADAL" clId="{AE214855-5426-4ED0-9FF4-781FAFA1296B}" dt="2022-11-08T12:33:15.726" v="1904" actId="11529"/>
          <ac:cxnSpMkLst>
            <pc:docMk/>
            <pc:sldMk cId="1263752114" sldId="275"/>
            <ac:cxnSpMk id="40" creationId="{EBAEC13F-1DA2-FECB-81C0-94CD10F5030E}"/>
          </ac:cxnSpMkLst>
        </pc:cxnChg>
        <pc:cxnChg chg="add">
          <ac:chgData name="KHANH QUOC DUONG" userId="319f4a66-1c78-4a2a-a784-58b0dd3d772e" providerId="ADAL" clId="{AE214855-5426-4ED0-9FF4-781FAFA1296B}" dt="2022-11-08T12:35:41.804" v="1968" actId="11529"/>
          <ac:cxnSpMkLst>
            <pc:docMk/>
            <pc:sldMk cId="1263752114" sldId="275"/>
            <ac:cxnSpMk id="44" creationId="{81449070-169D-B687-19D2-362F7C95001C}"/>
          </ac:cxnSpMkLst>
        </pc:cxnChg>
        <pc:cxnChg chg="add">
          <ac:chgData name="KHANH QUOC DUONG" userId="319f4a66-1c78-4a2a-a784-58b0dd3d772e" providerId="ADAL" clId="{AE214855-5426-4ED0-9FF4-781FAFA1296B}" dt="2022-11-08T12:35:47.603" v="1969" actId="11529"/>
          <ac:cxnSpMkLst>
            <pc:docMk/>
            <pc:sldMk cId="1263752114" sldId="275"/>
            <ac:cxnSpMk id="46" creationId="{86B3CCCF-FBD3-3EAD-4933-C88C8C57F3D4}"/>
          </ac:cxnSpMkLst>
        </pc:cxnChg>
      </pc:sldChg>
      <pc:sldChg chg="addSp delSp modSp new mod modTransition setBg">
        <pc:chgData name="KHANH QUOC DUONG" userId="319f4a66-1c78-4a2a-a784-58b0dd3d772e" providerId="ADAL" clId="{AE214855-5426-4ED0-9FF4-781FAFA1296B}" dt="2022-11-08T13:15:25.905" v="2985"/>
        <pc:sldMkLst>
          <pc:docMk/>
          <pc:sldMk cId="440663895" sldId="276"/>
        </pc:sldMkLst>
        <pc:spChg chg="del mod ord">
          <ac:chgData name="KHANH QUOC DUONG" userId="319f4a66-1c78-4a2a-a784-58b0dd3d772e" providerId="ADAL" clId="{AE214855-5426-4ED0-9FF4-781FAFA1296B}" dt="2022-11-08T12:55:33.346" v="2509" actId="478"/>
          <ac:spMkLst>
            <pc:docMk/>
            <pc:sldMk cId="440663895" sldId="276"/>
            <ac:spMk id="2" creationId="{A6A62987-F05A-CAF6-F5C6-39C814990B95}"/>
          </ac:spMkLst>
        </pc:spChg>
        <pc:spChg chg="add del">
          <ac:chgData name="KHANH QUOC DUONG" userId="319f4a66-1c78-4a2a-a784-58b0dd3d772e" providerId="ADAL" clId="{AE214855-5426-4ED0-9FF4-781FAFA1296B}" dt="2022-11-07T21:50:23.824" v="999" actId="26606"/>
          <ac:spMkLst>
            <pc:docMk/>
            <pc:sldMk cId="440663895" sldId="276"/>
            <ac:spMk id="3" creationId="{50AC2FC3-CFE9-88FA-0DA1-FD3FF2BBD0A6}"/>
          </ac:spMkLst>
        </pc:spChg>
        <pc:spChg chg="add mod">
          <ac:chgData name="KHANH QUOC DUONG" userId="319f4a66-1c78-4a2a-a784-58b0dd3d772e" providerId="ADAL" clId="{AE214855-5426-4ED0-9FF4-781FAFA1296B}" dt="2022-11-08T13:08:05.590" v="2756" actId="1076"/>
          <ac:spMkLst>
            <pc:docMk/>
            <pc:sldMk cId="440663895" sldId="276"/>
            <ac:spMk id="4" creationId="{36FADA66-CA13-0FD5-4C8B-735369E9E4D1}"/>
          </ac:spMkLst>
        </pc:spChg>
        <pc:spChg chg="add mod">
          <ac:chgData name="KHANH QUOC DUONG" userId="319f4a66-1c78-4a2a-a784-58b0dd3d772e" providerId="ADAL" clId="{AE214855-5426-4ED0-9FF4-781FAFA1296B}" dt="2022-11-08T13:09:24.936" v="2772" actId="14100"/>
          <ac:spMkLst>
            <pc:docMk/>
            <pc:sldMk cId="440663895" sldId="276"/>
            <ac:spMk id="5" creationId="{7A9BB5F7-4208-7FD7-95C5-4A7359536C3A}"/>
          </ac:spMkLst>
        </pc:spChg>
        <pc:spChg chg="add del">
          <ac:chgData name="KHANH QUOC DUONG" userId="319f4a66-1c78-4a2a-a784-58b0dd3d772e" providerId="ADAL" clId="{AE214855-5426-4ED0-9FF4-781FAFA1296B}" dt="2022-11-07T21:50:23.695" v="998" actId="26606"/>
          <ac:spMkLst>
            <pc:docMk/>
            <pc:sldMk cId="440663895" sldId="276"/>
            <ac:spMk id="12299" creationId="{0E91F5CA-B392-444C-88E3-BF5BAAEBDEB0}"/>
          </ac:spMkLst>
        </pc:spChg>
        <pc:spChg chg="add del">
          <ac:chgData name="KHANH QUOC DUONG" userId="319f4a66-1c78-4a2a-a784-58b0dd3d772e" providerId="ADAL" clId="{AE214855-5426-4ED0-9FF4-781FAFA1296B}" dt="2022-11-07T21:50:23.695" v="998" actId="26606"/>
          <ac:spMkLst>
            <pc:docMk/>
            <pc:sldMk cId="440663895" sldId="276"/>
            <ac:spMk id="12301" creationId="{C792EE87-4150-454F-8312-283882EFBEF6}"/>
          </ac:spMkLst>
        </pc:spChg>
        <pc:spChg chg="add del">
          <ac:chgData name="KHANH QUOC DUONG" userId="319f4a66-1c78-4a2a-a784-58b0dd3d772e" providerId="ADAL" clId="{AE214855-5426-4ED0-9FF4-781FAFA1296B}" dt="2022-11-07T21:50:23.695" v="998" actId="26606"/>
          <ac:spMkLst>
            <pc:docMk/>
            <pc:sldMk cId="440663895" sldId="276"/>
            <ac:spMk id="12303" creationId="{EA21D066-7EC1-44B4-8CF9-85511FDFCA90}"/>
          </ac:spMkLst>
        </pc:spChg>
        <pc:spChg chg="add del">
          <ac:chgData name="KHANH QUOC DUONG" userId="319f4a66-1c78-4a2a-a784-58b0dd3d772e" providerId="ADAL" clId="{AE214855-5426-4ED0-9FF4-781FAFA1296B}" dt="2022-11-07T21:50:23.695" v="998" actId="26606"/>
          <ac:spMkLst>
            <pc:docMk/>
            <pc:sldMk cId="440663895" sldId="276"/>
            <ac:spMk id="12305" creationId="{D6C2F2D6-F636-46AD-BCD9-994702A0087A}"/>
          </ac:spMkLst>
        </pc:spChg>
        <pc:spChg chg="add del">
          <ac:chgData name="KHANH QUOC DUONG" userId="319f4a66-1c78-4a2a-a784-58b0dd3d772e" providerId="ADAL" clId="{AE214855-5426-4ED0-9FF4-781FAFA1296B}" dt="2022-11-07T21:50:23.695" v="998" actId="26606"/>
          <ac:spMkLst>
            <pc:docMk/>
            <pc:sldMk cId="440663895" sldId="276"/>
            <ac:spMk id="12307" creationId="{EF693875-948C-4D9B-AE6F-8F6894277D8A}"/>
          </ac:spMkLst>
        </pc:spChg>
        <pc:spChg chg="add del">
          <ac:chgData name="KHANH QUOC DUONG" userId="319f4a66-1c78-4a2a-a784-58b0dd3d772e" providerId="ADAL" clId="{AE214855-5426-4ED0-9FF4-781FAFA1296B}" dt="2022-11-07T21:50:23.695" v="998" actId="26606"/>
          <ac:spMkLst>
            <pc:docMk/>
            <pc:sldMk cId="440663895" sldId="276"/>
            <ac:spMk id="12309" creationId="{D8CF630E-BC57-4786-8B1F-C22C04E86992}"/>
          </ac:spMkLst>
        </pc:spChg>
        <pc:spChg chg="add del">
          <ac:chgData name="KHANH QUOC DUONG" userId="319f4a66-1c78-4a2a-a784-58b0dd3d772e" providerId="ADAL" clId="{AE214855-5426-4ED0-9FF4-781FAFA1296B}" dt="2022-11-08T12:59:25.229" v="2594" actId="26606"/>
          <ac:spMkLst>
            <pc:docMk/>
            <pc:sldMk cId="440663895" sldId="276"/>
            <ac:spMk id="12313" creationId="{0E91F5CA-B392-444C-88E3-BF5BAAEBDEB0}"/>
          </ac:spMkLst>
        </pc:spChg>
        <pc:spChg chg="add del">
          <ac:chgData name="KHANH QUOC DUONG" userId="319f4a66-1c78-4a2a-a784-58b0dd3d772e" providerId="ADAL" clId="{AE214855-5426-4ED0-9FF4-781FAFA1296B}" dt="2022-11-08T12:59:25.229" v="2594" actId="26606"/>
          <ac:spMkLst>
            <pc:docMk/>
            <pc:sldMk cId="440663895" sldId="276"/>
            <ac:spMk id="12314" creationId="{561308AD-F95B-4430-886C-40173A45B2E4}"/>
          </ac:spMkLst>
        </pc:spChg>
        <pc:spChg chg="add del">
          <ac:chgData name="KHANH QUOC DUONG" userId="319f4a66-1c78-4a2a-a784-58b0dd3d772e" providerId="ADAL" clId="{AE214855-5426-4ED0-9FF4-781FAFA1296B}" dt="2022-11-08T12:59:25.229" v="2594" actId="26606"/>
          <ac:spMkLst>
            <pc:docMk/>
            <pc:sldMk cId="440663895" sldId="276"/>
            <ac:spMk id="12315" creationId="{DB8C0BEF-1AD9-4002-9C03-EBFDBBE574F4}"/>
          </ac:spMkLst>
        </pc:spChg>
        <pc:spChg chg="add del">
          <ac:chgData name="KHANH QUOC DUONG" userId="319f4a66-1c78-4a2a-a784-58b0dd3d772e" providerId="ADAL" clId="{AE214855-5426-4ED0-9FF4-781FAFA1296B}" dt="2022-11-08T12:59:25.229" v="2594" actId="26606"/>
          <ac:spMkLst>
            <pc:docMk/>
            <pc:sldMk cId="440663895" sldId="276"/>
            <ac:spMk id="12316" creationId="{DDCE5572-4319-4D42-813F-C8C69C08CAA8}"/>
          </ac:spMkLst>
        </pc:spChg>
        <pc:spChg chg="add">
          <ac:chgData name="KHANH QUOC DUONG" userId="319f4a66-1c78-4a2a-a784-58b0dd3d772e" providerId="ADAL" clId="{AE214855-5426-4ED0-9FF4-781FAFA1296B}" dt="2022-11-08T12:59:25.229" v="2594" actId="26606"/>
          <ac:spMkLst>
            <pc:docMk/>
            <pc:sldMk cId="440663895" sldId="276"/>
            <ac:spMk id="12321" creationId="{23E547B5-89CF-4EC0-96DE-25771AED0799}"/>
          </ac:spMkLst>
        </pc:spChg>
        <pc:spChg chg="add">
          <ac:chgData name="KHANH QUOC DUONG" userId="319f4a66-1c78-4a2a-a784-58b0dd3d772e" providerId="ADAL" clId="{AE214855-5426-4ED0-9FF4-781FAFA1296B}" dt="2022-11-08T12:59:25.229" v="2594" actId="26606"/>
          <ac:spMkLst>
            <pc:docMk/>
            <pc:sldMk cId="440663895" sldId="276"/>
            <ac:spMk id="12323" creationId="{B3437C99-FC8E-4311-B48A-F0C4C329B154}"/>
          </ac:spMkLst>
        </pc:spChg>
        <pc:picChg chg="add mod ord">
          <ac:chgData name="KHANH QUOC DUONG" userId="319f4a66-1c78-4a2a-a784-58b0dd3d772e" providerId="ADAL" clId="{AE214855-5426-4ED0-9FF4-781FAFA1296B}" dt="2022-11-08T12:59:25.229" v="2594" actId="26606"/>
          <ac:picMkLst>
            <pc:docMk/>
            <pc:sldMk cId="440663895" sldId="276"/>
            <ac:picMk id="12290" creationId="{CC06AA1B-8512-DB45-45B1-DF5677860B34}"/>
          </ac:picMkLst>
        </pc:picChg>
        <pc:picChg chg="add del">
          <ac:chgData name="KHANH QUOC DUONG" userId="319f4a66-1c78-4a2a-a784-58b0dd3d772e" providerId="ADAL" clId="{AE214855-5426-4ED0-9FF4-781FAFA1296B}" dt="2022-11-07T21:50:23.695" v="998" actId="26606"/>
          <ac:picMkLst>
            <pc:docMk/>
            <pc:sldMk cId="440663895" sldId="276"/>
            <ac:picMk id="12295" creationId="{DEB2E8C4-C3E7-4048-A43D-9859510CFA98}"/>
          </ac:picMkLst>
        </pc:picChg>
        <pc:picChg chg="add del">
          <ac:chgData name="KHANH QUOC DUONG" userId="319f4a66-1c78-4a2a-a784-58b0dd3d772e" providerId="ADAL" clId="{AE214855-5426-4ED0-9FF4-781FAFA1296B}" dt="2022-11-08T12:59:25.229" v="2594" actId="26606"/>
          <ac:picMkLst>
            <pc:docMk/>
            <pc:sldMk cId="440663895" sldId="276"/>
            <ac:picMk id="12311" creationId="{DEB2E8C4-C3E7-4048-A43D-9859510CFA98}"/>
          </ac:picMkLst>
        </pc:picChg>
        <pc:inkChg chg="add del">
          <ac:chgData name="KHANH QUOC DUONG" userId="319f4a66-1c78-4a2a-a784-58b0dd3d772e" providerId="ADAL" clId="{AE214855-5426-4ED0-9FF4-781FAFA1296B}" dt="2022-11-07T21:50:23.695" v="998" actId="26606"/>
          <ac:inkMkLst>
            <pc:docMk/>
            <pc:sldMk cId="440663895" sldId="276"/>
            <ac:inkMk id="12297" creationId="{24D29CCB-7956-4E3E-8880-304085F04BF4}"/>
          </ac:inkMkLst>
        </pc:inkChg>
        <pc:inkChg chg="add del">
          <ac:chgData name="KHANH QUOC DUONG" userId="319f4a66-1c78-4a2a-a784-58b0dd3d772e" providerId="ADAL" clId="{AE214855-5426-4ED0-9FF4-781FAFA1296B}" dt="2022-11-08T12:59:25.229" v="2594" actId="26606"/>
          <ac:inkMkLst>
            <pc:docMk/>
            <pc:sldMk cId="440663895" sldId="276"/>
            <ac:inkMk id="12312" creationId="{24D29CCB-7956-4E3E-8880-304085F04BF4}"/>
          </ac:inkMkLst>
        </pc:inkChg>
        <pc:cxnChg chg="add del mod">
          <ac:chgData name="KHANH QUOC DUONG" userId="319f4a66-1c78-4a2a-a784-58b0dd3d772e" providerId="ADAL" clId="{AE214855-5426-4ED0-9FF4-781FAFA1296B}" dt="2022-11-08T13:08:39.360" v="2769" actId="478"/>
          <ac:cxnSpMkLst>
            <pc:docMk/>
            <pc:sldMk cId="440663895" sldId="276"/>
            <ac:cxnSpMk id="7" creationId="{072B2D3B-D7BE-FBA6-189C-4E71A02B24D6}"/>
          </ac:cxnSpMkLst>
        </pc:cxnChg>
      </pc:sldChg>
      <pc:sldChg chg="addSp delSp modSp add del mod setBg modClrScheme delDesignElem chgLayout">
        <pc:chgData name="KHANH QUOC DUONG" userId="319f4a66-1c78-4a2a-a784-58b0dd3d772e" providerId="ADAL" clId="{AE214855-5426-4ED0-9FF4-781FAFA1296B}" dt="2022-11-07T22:34:49.256" v="1479" actId="47"/>
        <pc:sldMkLst>
          <pc:docMk/>
          <pc:sldMk cId="2680972581" sldId="277"/>
        </pc:sldMkLst>
        <pc:spChg chg="mod">
          <ac:chgData name="KHANH QUOC DUONG" userId="319f4a66-1c78-4a2a-a784-58b0dd3d772e" providerId="ADAL" clId="{AE214855-5426-4ED0-9FF4-781FAFA1296B}" dt="2022-11-07T22:29:08.046" v="1400" actId="1076"/>
          <ac:spMkLst>
            <pc:docMk/>
            <pc:sldMk cId="2680972581" sldId="277"/>
            <ac:spMk id="2" creationId="{2DB21B13-0FF4-0FFA-4A97-69B070915ABC}"/>
          </ac:spMkLst>
        </pc:spChg>
        <pc:spChg chg="add del mod">
          <ac:chgData name="KHANH QUOC DUONG" userId="319f4a66-1c78-4a2a-a784-58b0dd3d772e" providerId="ADAL" clId="{AE214855-5426-4ED0-9FF4-781FAFA1296B}" dt="2022-11-07T22:34:26.314" v="1474"/>
          <ac:spMkLst>
            <pc:docMk/>
            <pc:sldMk cId="2680972581" sldId="277"/>
            <ac:spMk id="4" creationId="{4706959E-AF85-73F1-A1CB-6959E1F72C64}"/>
          </ac:spMkLst>
        </pc:spChg>
        <pc:spChg chg="add del mod">
          <ac:chgData name="KHANH QUOC DUONG" userId="319f4a66-1c78-4a2a-a784-58b0dd3d772e" providerId="ADAL" clId="{AE214855-5426-4ED0-9FF4-781FAFA1296B}" dt="2022-11-07T22:26:34.012" v="1346" actId="478"/>
          <ac:spMkLst>
            <pc:docMk/>
            <pc:sldMk cId="2680972581" sldId="277"/>
            <ac:spMk id="6" creationId="{9C3761BD-6E91-6C39-D498-E85F0218E74A}"/>
          </ac:spMkLst>
        </pc:spChg>
        <pc:spChg chg="mod">
          <ac:chgData name="KHANH QUOC DUONG" userId="319f4a66-1c78-4a2a-a784-58b0dd3d772e" providerId="ADAL" clId="{AE214855-5426-4ED0-9FF4-781FAFA1296B}" dt="2022-11-07T22:29:22.261" v="1410" actId="1076"/>
          <ac:spMkLst>
            <pc:docMk/>
            <pc:sldMk cId="2680972581" sldId="277"/>
            <ac:spMk id="7" creationId="{B2C1F1A9-8445-1353-5196-E58BBFE19725}"/>
          </ac:spMkLst>
        </pc:spChg>
        <pc:spChg chg="add del mod">
          <ac:chgData name="KHANH QUOC DUONG" userId="319f4a66-1c78-4a2a-a784-58b0dd3d772e" providerId="ADAL" clId="{AE214855-5426-4ED0-9FF4-781FAFA1296B}" dt="2022-11-07T22:33:02.103" v="1443"/>
          <ac:spMkLst>
            <pc:docMk/>
            <pc:sldMk cId="2680972581" sldId="277"/>
            <ac:spMk id="9" creationId="{A08DD5F8-DE59-32F6-EDFF-58A801EC044F}"/>
          </ac:spMkLst>
        </pc:spChg>
        <pc:spChg chg="add del mod ord">
          <ac:chgData name="KHANH QUOC DUONG" userId="319f4a66-1c78-4a2a-a784-58b0dd3d772e" providerId="ADAL" clId="{AE214855-5426-4ED0-9FF4-781FAFA1296B}" dt="2022-11-07T22:32:46.135" v="1438" actId="700"/>
          <ac:spMkLst>
            <pc:docMk/>
            <pc:sldMk cId="2680972581" sldId="277"/>
            <ac:spMk id="10" creationId="{A4869E81-05AA-0B64-02F4-E39B7685EFBF}"/>
          </ac:spMkLst>
        </pc:spChg>
        <pc:spChg chg="add del mod ord">
          <ac:chgData name="KHANH QUOC DUONG" userId="319f4a66-1c78-4a2a-a784-58b0dd3d772e" providerId="ADAL" clId="{AE214855-5426-4ED0-9FF4-781FAFA1296B}" dt="2022-11-07T22:32:46.135" v="1438" actId="700"/>
          <ac:spMkLst>
            <pc:docMk/>
            <pc:sldMk cId="2680972581" sldId="277"/>
            <ac:spMk id="11" creationId="{B65371D2-DDF9-FA60-505B-B758A70437CA}"/>
          </ac:spMkLst>
        </pc:spChg>
        <pc:spChg chg="add del mod ord">
          <ac:chgData name="KHANH QUOC DUONG" userId="319f4a66-1c78-4a2a-a784-58b0dd3d772e" providerId="ADAL" clId="{AE214855-5426-4ED0-9FF4-781FAFA1296B}" dt="2022-11-07T22:32:46.135" v="1438" actId="700"/>
          <ac:spMkLst>
            <pc:docMk/>
            <pc:sldMk cId="2680972581" sldId="277"/>
            <ac:spMk id="12" creationId="{E55A6249-3F9D-406B-A97A-AECE3C19954F}"/>
          </ac:spMkLst>
        </pc:spChg>
        <pc:spChg chg="add del mod ord">
          <ac:chgData name="KHANH QUOC DUONG" userId="319f4a66-1c78-4a2a-a784-58b0dd3d772e" providerId="ADAL" clId="{AE214855-5426-4ED0-9FF4-781FAFA1296B}" dt="2022-11-07T22:32:46.135" v="1438" actId="700"/>
          <ac:spMkLst>
            <pc:docMk/>
            <pc:sldMk cId="2680972581" sldId="277"/>
            <ac:spMk id="13" creationId="{C7EFA21C-009C-8FBF-CA12-8D1DB9B1770A}"/>
          </ac:spMkLst>
        </pc:spChg>
        <pc:spChg chg="add del">
          <ac:chgData name="KHANH QUOC DUONG" userId="319f4a66-1c78-4a2a-a784-58b0dd3d772e" providerId="ADAL" clId="{AE214855-5426-4ED0-9FF4-781FAFA1296B}" dt="2022-11-07T22:32:46.135" v="1438" actId="700"/>
          <ac:spMkLst>
            <pc:docMk/>
            <pc:sldMk cId="2680972581" sldId="277"/>
            <ac:spMk id="2055" creationId="{637B2035-1FCB-439A-B421-095E136C7E07}"/>
          </ac:spMkLst>
        </pc:spChg>
        <pc:spChg chg="add del">
          <ac:chgData name="KHANH QUOC DUONG" userId="319f4a66-1c78-4a2a-a784-58b0dd3d772e" providerId="ADAL" clId="{AE214855-5426-4ED0-9FF4-781FAFA1296B}" dt="2022-11-07T22:32:46.135" v="1438" actId="700"/>
          <ac:spMkLst>
            <pc:docMk/>
            <pc:sldMk cId="2680972581" sldId="277"/>
            <ac:spMk id="2057" creationId="{81CE2CF7-D5AA-4464-AC91-9ED1EA5D6389}"/>
          </ac:spMkLst>
        </pc:spChg>
        <pc:spChg chg="del">
          <ac:chgData name="KHANH QUOC DUONG" userId="319f4a66-1c78-4a2a-a784-58b0dd3d772e" providerId="ADAL" clId="{AE214855-5426-4ED0-9FF4-781FAFA1296B}" dt="2022-11-07T22:23:44.258" v="1279"/>
          <ac:spMkLst>
            <pc:docMk/>
            <pc:sldMk cId="2680972581" sldId="277"/>
            <ac:spMk id="2091" creationId="{04C21BAE-6866-4C7A-A7EC-C1B2E572D5BE}"/>
          </ac:spMkLst>
        </pc:spChg>
        <pc:spChg chg="del">
          <ac:chgData name="KHANH QUOC DUONG" userId="319f4a66-1c78-4a2a-a784-58b0dd3d772e" providerId="ADAL" clId="{AE214855-5426-4ED0-9FF4-781FAFA1296B}" dt="2022-11-07T22:23:44.258" v="1279"/>
          <ac:spMkLst>
            <pc:docMk/>
            <pc:sldMk cId="2680972581" sldId="277"/>
            <ac:spMk id="2093" creationId="{7E7D0C94-08B4-48AE-8813-CC4D60294F42}"/>
          </ac:spMkLst>
        </pc:spChg>
        <pc:spChg chg="del">
          <ac:chgData name="KHANH QUOC DUONG" userId="319f4a66-1c78-4a2a-a784-58b0dd3d772e" providerId="ADAL" clId="{AE214855-5426-4ED0-9FF4-781FAFA1296B}" dt="2022-11-07T22:23:44.258" v="1279"/>
          <ac:spMkLst>
            <pc:docMk/>
            <pc:sldMk cId="2680972581" sldId="277"/>
            <ac:spMk id="2095" creationId="{F0C518C2-0AA4-470C-87B9-9CBF428FBA25}"/>
          </ac:spMkLst>
        </pc:spChg>
        <pc:picChg chg="mod ord">
          <ac:chgData name="KHANH QUOC DUONG" userId="319f4a66-1c78-4a2a-a784-58b0dd3d772e" providerId="ADAL" clId="{AE214855-5426-4ED0-9FF4-781FAFA1296B}" dt="2022-11-07T22:32:46.135" v="1438" actId="700"/>
          <ac:picMkLst>
            <pc:docMk/>
            <pc:sldMk cId="2680972581" sldId="277"/>
            <ac:picMk id="2050" creationId="{CECAD250-B582-3038-A5E5-1DA5B633042E}"/>
          </ac:picMkLst>
        </pc:picChg>
      </pc:sldChg>
      <pc:sldChg chg="delSp add del setBg delDesignElem">
        <pc:chgData name="KHANH QUOC DUONG" userId="319f4a66-1c78-4a2a-a784-58b0dd3d772e" providerId="ADAL" clId="{AE214855-5426-4ED0-9FF4-781FAFA1296B}" dt="2022-11-07T22:34:51.363" v="1480" actId="47"/>
        <pc:sldMkLst>
          <pc:docMk/>
          <pc:sldMk cId="1072390430" sldId="278"/>
        </pc:sldMkLst>
        <pc:spChg chg="del">
          <ac:chgData name="KHANH QUOC DUONG" userId="319f4a66-1c78-4a2a-a784-58b0dd3d772e" providerId="ADAL" clId="{AE214855-5426-4ED0-9FF4-781FAFA1296B}" dt="2022-11-07T22:32:50.127" v="1440"/>
          <ac:spMkLst>
            <pc:docMk/>
            <pc:sldMk cId="1072390430" sldId="278"/>
            <ac:spMk id="2091" creationId="{04C21BAE-6866-4C7A-A7EC-C1B2E572D5BE}"/>
          </ac:spMkLst>
        </pc:spChg>
        <pc:spChg chg="del">
          <ac:chgData name="KHANH QUOC DUONG" userId="319f4a66-1c78-4a2a-a784-58b0dd3d772e" providerId="ADAL" clId="{AE214855-5426-4ED0-9FF4-781FAFA1296B}" dt="2022-11-07T22:32:50.127" v="1440"/>
          <ac:spMkLst>
            <pc:docMk/>
            <pc:sldMk cId="1072390430" sldId="278"/>
            <ac:spMk id="2093" creationId="{7E7D0C94-08B4-48AE-8813-CC4D60294F42}"/>
          </ac:spMkLst>
        </pc:spChg>
        <pc:spChg chg="del">
          <ac:chgData name="KHANH QUOC DUONG" userId="319f4a66-1c78-4a2a-a784-58b0dd3d772e" providerId="ADAL" clId="{AE214855-5426-4ED0-9FF4-781FAFA1296B}" dt="2022-11-07T22:32:50.127" v="1440"/>
          <ac:spMkLst>
            <pc:docMk/>
            <pc:sldMk cId="1072390430" sldId="278"/>
            <ac:spMk id="2095" creationId="{F0C518C2-0AA4-470C-87B9-9CBF428FBA25}"/>
          </ac:spMkLst>
        </pc:spChg>
      </pc:sldChg>
      <pc:sldChg chg="addSp delSp modSp mod modTransition">
        <pc:chgData name="KHANH QUOC DUONG" userId="319f4a66-1c78-4a2a-a784-58b0dd3d772e" providerId="ADAL" clId="{AE214855-5426-4ED0-9FF4-781FAFA1296B}" dt="2022-11-08T13:15:25.905" v="2985"/>
        <pc:sldMkLst>
          <pc:docMk/>
          <pc:sldMk cId="27730867" sldId="279"/>
        </pc:sldMkLst>
        <pc:spChg chg="del">
          <ac:chgData name="KHANH QUOC DUONG" userId="319f4a66-1c78-4a2a-a784-58b0dd3d772e" providerId="ADAL" clId="{AE214855-5426-4ED0-9FF4-781FAFA1296B}" dt="2022-11-07T22:33:14.062" v="1446" actId="478"/>
          <ac:spMkLst>
            <pc:docMk/>
            <pc:sldMk cId="27730867" sldId="279"/>
            <ac:spMk id="2" creationId="{2DB21B13-0FF4-0FFA-4A97-69B070915ABC}"/>
          </ac:spMkLst>
        </pc:spChg>
        <pc:spChg chg="add mod">
          <ac:chgData name="KHANH QUOC DUONG" userId="319f4a66-1c78-4a2a-a784-58b0dd3d772e" providerId="ADAL" clId="{AE214855-5426-4ED0-9FF4-781FAFA1296B}" dt="2022-11-07T22:33:44.110" v="1461" actId="1076"/>
          <ac:spMkLst>
            <pc:docMk/>
            <pc:sldMk cId="27730867" sldId="279"/>
            <ac:spMk id="4" creationId="{8AF50259-1E24-3DCA-A54A-F86ECD0E26C8}"/>
          </ac:spMkLst>
        </pc:spChg>
        <pc:spChg chg="del mod">
          <ac:chgData name="KHANH QUOC DUONG" userId="319f4a66-1c78-4a2a-a784-58b0dd3d772e" providerId="ADAL" clId="{AE214855-5426-4ED0-9FF4-781FAFA1296B}" dt="2022-11-07T22:33:11.954" v="1445" actId="478"/>
          <ac:spMkLst>
            <pc:docMk/>
            <pc:sldMk cId="27730867" sldId="279"/>
            <ac:spMk id="7" creationId="{B2C1F1A9-8445-1353-5196-E58BBFE19725}"/>
          </ac:spMkLst>
        </pc:spChg>
        <pc:picChg chg="mod">
          <ac:chgData name="KHANH QUOC DUONG" userId="319f4a66-1c78-4a2a-a784-58b0dd3d772e" providerId="ADAL" clId="{AE214855-5426-4ED0-9FF4-781FAFA1296B}" dt="2022-11-07T22:33:25.236" v="1453" actId="1076"/>
          <ac:picMkLst>
            <pc:docMk/>
            <pc:sldMk cId="27730867" sldId="279"/>
            <ac:picMk id="2050" creationId="{CECAD250-B582-3038-A5E5-1DA5B633042E}"/>
          </ac:picMkLst>
        </pc:picChg>
      </pc:sldChg>
      <pc:sldChg chg="modSp mod modTransition">
        <pc:chgData name="KHANH QUOC DUONG" userId="319f4a66-1c78-4a2a-a784-58b0dd3d772e" providerId="ADAL" clId="{AE214855-5426-4ED0-9FF4-781FAFA1296B}" dt="2022-11-08T13:15:25.905" v="2985"/>
        <pc:sldMkLst>
          <pc:docMk/>
          <pc:sldMk cId="2324716717" sldId="280"/>
        </pc:sldMkLst>
        <pc:spChg chg="mod">
          <ac:chgData name="KHANH QUOC DUONG" userId="319f4a66-1c78-4a2a-a784-58b0dd3d772e" providerId="ADAL" clId="{AE214855-5426-4ED0-9FF4-781FAFA1296B}" dt="2022-11-07T22:34:41.254" v="1478" actId="1076"/>
          <ac:spMkLst>
            <pc:docMk/>
            <pc:sldMk cId="2324716717" sldId="280"/>
            <ac:spMk id="4" creationId="{8AF50259-1E24-3DCA-A54A-F86ECD0E26C8}"/>
          </ac:spMkLst>
        </pc:spChg>
      </pc:sldChg>
      <pc:sldChg chg="addSp delSp modSp add mod ord modTransition setBg modAnim delDesignElem">
        <pc:chgData name="KHANH QUOC DUONG" userId="319f4a66-1c78-4a2a-a784-58b0dd3d772e" providerId="ADAL" clId="{AE214855-5426-4ED0-9FF4-781FAFA1296B}" dt="2022-11-08T13:19:26.688" v="2996" actId="20577"/>
        <pc:sldMkLst>
          <pc:docMk/>
          <pc:sldMk cId="3430935216" sldId="281"/>
        </pc:sldMkLst>
        <pc:spChg chg="mod">
          <ac:chgData name="KHANH QUOC DUONG" userId="319f4a66-1c78-4a2a-a784-58b0dd3d772e" providerId="ADAL" clId="{AE214855-5426-4ED0-9FF4-781FAFA1296B}" dt="2022-11-08T12:38:29.664" v="2049" actId="1076"/>
          <ac:spMkLst>
            <pc:docMk/>
            <pc:sldMk cId="3430935216" sldId="281"/>
            <ac:spMk id="35" creationId="{BEBD1C54-8C4F-4AEB-A650-D2FBAE1026D6}"/>
          </ac:spMkLst>
        </pc:spChg>
        <pc:spChg chg="del">
          <ac:chgData name="KHANH QUOC DUONG" userId="319f4a66-1c78-4a2a-a784-58b0dd3d772e" providerId="ADAL" clId="{AE214855-5426-4ED0-9FF4-781FAFA1296B}" dt="2022-11-08T12:39:24.574" v="2057" actId="478"/>
          <ac:spMkLst>
            <pc:docMk/>
            <pc:sldMk cId="3430935216" sldId="281"/>
            <ac:spMk id="38" creationId="{C03E9593-6702-FBCF-DF8C-C746F8A8B9CF}"/>
          </ac:spMkLst>
        </pc:spChg>
        <pc:spChg chg="del">
          <ac:chgData name="KHANH QUOC DUONG" userId="319f4a66-1c78-4a2a-a784-58b0dd3d772e" providerId="ADAL" clId="{AE214855-5426-4ED0-9FF4-781FAFA1296B}" dt="2022-11-08T12:39:18.791" v="2053" actId="478"/>
          <ac:spMkLst>
            <pc:docMk/>
            <pc:sldMk cId="3430935216" sldId="281"/>
            <ac:spMk id="41" creationId="{5D80CF33-EC73-0A9C-D76D-57B8A4CF3E62}"/>
          </ac:spMkLst>
        </pc:spChg>
        <pc:spChg chg="del">
          <ac:chgData name="KHANH QUOC DUONG" userId="319f4a66-1c78-4a2a-a784-58b0dd3d772e" providerId="ADAL" clId="{AE214855-5426-4ED0-9FF4-781FAFA1296B}" dt="2022-11-08T12:39:22.161" v="2055" actId="478"/>
          <ac:spMkLst>
            <pc:docMk/>
            <pc:sldMk cId="3430935216" sldId="281"/>
            <ac:spMk id="42" creationId="{59356813-80D8-F939-8DE2-A379D800927A}"/>
          </ac:spMkLst>
        </pc:spChg>
        <pc:spChg chg="add mod">
          <ac:chgData name="KHANH QUOC DUONG" userId="319f4a66-1c78-4a2a-a784-58b0dd3d772e" providerId="ADAL" clId="{AE214855-5426-4ED0-9FF4-781FAFA1296B}" dt="2022-11-08T13:19:26.688" v="2996" actId="20577"/>
          <ac:spMkLst>
            <pc:docMk/>
            <pc:sldMk cId="3430935216" sldId="281"/>
            <ac:spMk id="47" creationId="{7E5DEB1F-2046-9B74-E2E5-E9E8564BCE94}"/>
          </ac:spMkLst>
        </pc:spChg>
        <pc:spChg chg="add mod">
          <ac:chgData name="KHANH QUOC DUONG" userId="319f4a66-1c78-4a2a-a784-58b0dd3d772e" providerId="ADAL" clId="{AE214855-5426-4ED0-9FF4-781FAFA1296B}" dt="2022-11-08T12:42:48.809" v="2106" actId="14100"/>
          <ac:spMkLst>
            <pc:docMk/>
            <pc:sldMk cId="3430935216" sldId="281"/>
            <ac:spMk id="53" creationId="{92FA560D-0019-1190-783F-C603AB184634}"/>
          </ac:spMkLst>
        </pc:spChg>
        <pc:spChg chg="del">
          <ac:chgData name="KHANH QUOC DUONG" userId="319f4a66-1c78-4a2a-a784-58b0dd3d772e" providerId="ADAL" clId="{AE214855-5426-4ED0-9FF4-781FAFA1296B}" dt="2022-11-08T12:36:36.463" v="1971"/>
          <ac:spMkLst>
            <pc:docMk/>
            <pc:sldMk cId="3430935216" sldId="281"/>
            <ac:spMk id="9222" creationId="{EC3FE92E-FF21-46DB-BE36-B3A5D4149B10}"/>
          </ac:spMkLst>
        </pc:spChg>
        <pc:spChg chg="del">
          <ac:chgData name="KHANH QUOC DUONG" userId="319f4a66-1c78-4a2a-a784-58b0dd3d772e" providerId="ADAL" clId="{AE214855-5426-4ED0-9FF4-781FAFA1296B}" dt="2022-11-08T12:36:36.463" v="1971"/>
          <ac:spMkLst>
            <pc:docMk/>
            <pc:sldMk cId="3430935216" sldId="281"/>
            <ac:spMk id="9224" creationId="{7E9DFFEE-526A-4D56-A70C-EADE7289BEE5}"/>
          </ac:spMkLst>
        </pc:spChg>
        <pc:picChg chg="del">
          <ac:chgData name="KHANH QUOC DUONG" userId="319f4a66-1c78-4a2a-a784-58b0dd3d772e" providerId="ADAL" clId="{AE214855-5426-4ED0-9FF4-781FAFA1296B}" dt="2022-11-08T12:36:36.463" v="1971"/>
          <ac:picMkLst>
            <pc:docMk/>
            <pc:sldMk cId="3430935216" sldId="281"/>
            <ac:picMk id="9220" creationId="{DEB2E8C4-C3E7-4048-A43D-9859510CFA98}"/>
          </ac:picMkLst>
        </pc:picChg>
        <pc:inkChg chg="del">
          <ac:chgData name="KHANH QUOC DUONG" userId="319f4a66-1c78-4a2a-a784-58b0dd3d772e" providerId="ADAL" clId="{AE214855-5426-4ED0-9FF4-781FAFA1296B}" dt="2022-11-08T12:36:36.463" v="1971"/>
          <ac:inkMkLst>
            <pc:docMk/>
            <pc:sldMk cId="3430935216" sldId="281"/>
            <ac:inkMk id="9221" creationId="{24D29CCB-7956-4E3E-8880-304085F04BF4}"/>
          </ac:inkMkLst>
        </pc:inkChg>
        <pc:cxnChg chg="mod">
          <ac:chgData name="KHANH QUOC DUONG" userId="319f4a66-1c78-4a2a-a784-58b0dd3d772e" providerId="ADAL" clId="{AE214855-5426-4ED0-9FF4-781FAFA1296B}" dt="2022-11-08T12:38:29.664" v="2049" actId="1076"/>
          <ac:cxnSpMkLst>
            <pc:docMk/>
            <pc:sldMk cId="3430935216" sldId="281"/>
            <ac:cxnSpMk id="37" creationId="{7372F330-E48E-7963-F71E-900C286B85F9}"/>
          </ac:cxnSpMkLst>
        </pc:cxnChg>
        <pc:cxnChg chg="del mod">
          <ac:chgData name="KHANH QUOC DUONG" userId="319f4a66-1c78-4a2a-a784-58b0dd3d772e" providerId="ADAL" clId="{AE214855-5426-4ED0-9FF4-781FAFA1296B}" dt="2022-11-08T12:39:25.904" v="2058" actId="478"/>
          <ac:cxnSpMkLst>
            <pc:docMk/>
            <pc:sldMk cId="3430935216" sldId="281"/>
            <ac:cxnSpMk id="40" creationId="{EBAEC13F-1DA2-FECB-81C0-94CD10F5030E}"/>
          </ac:cxnSpMkLst>
        </pc:cxnChg>
        <pc:cxnChg chg="del mod">
          <ac:chgData name="KHANH QUOC DUONG" userId="319f4a66-1c78-4a2a-a784-58b0dd3d772e" providerId="ADAL" clId="{AE214855-5426-4ED0-9FF4-781FAFA1296B}" dt="2022-11-08T12:39:19.916" v="2054" actId="478"/>
          <ac:cxnSpMkLst>
            <pc:docMk/>
            <pc:sldMk cId="3430935216" sldId="281"/>
            <ac:cxnSpMk id="44" creationId="{81449070-169D-B687-19D2-362F7C95001C}"/>
          </ac:cxnSpMkLst>
        </pc:cxnChg>
        <pc:cxnChg chg="del mod">
          <ac:chgData name="KHANH QUOC DUONG" userId="319f4a66-1c78-4a2a-a784-58b0dd3d772e" providerId="ADAL" clId="{AE214855-5426-4ED0-9FF4-781FAFA1296B}" dt="2022-11-08T12:39:23.117" v="2056" actId="478"/>
          <ac:cxnSpMkLst>
            <pc:docMk/>
            <pc:sldMk cId="3430935216" sldId="281"/>
            <ac:cxnSpMk id="46" creationId="{86B3CCCF-FBD3-3EAD-4933-C88C8C57F3D4}"/>
          </ac:cxnSpMkLst>
        </pc:cxnChg>
        <pc:cxnChg chg="add mod ord">
          <ac:chgData name="KHANH QUOC DUONG" userId="319f4a66-1c78-4a2a-a784-58b0dd3d772e" providerId="ADAL" clId="{AE214855-5426-4ED0-9FF4-781FAFA1296B}" dt="2022-11-08T12:38:05.533" v="2029" actId="167"/>
          <ac:cxnSpMkLst>
            <pc:docMk/>
            <pc:sldMk cId="3430935216" sldId="281"/>
            <ac:cxnSpMk id="49" creationId="{8B50B6FA-2612-7881-9460-36A6272FC346}"/>
          </ac:cxnSpMkLst>
        </pc:cxnChg>
        <pc:cxnChg chg="add">
          <ac:chgData name="KHANH QUOC DUONG" userId="319f4a66-1c78-4a2a-a784-58b0dd3d772e" providerId="ADAL" clId="{AE214855-5426-4ED0-9FF4-781FAFA1296B}" dt="2022-11-08T12:42:59.026" v="2107" actId="11529"/>
          <ac:cxnSpMkLst>
            <pc:docMk/>
            <pc:sldMk cId="3430935216" sldId="281"/>
            <ac:cxnSpMk id="55" creationId="{FC867417-AC5E-348B-D894-7E33AD7E4EAD}"/>
          </ac:cxnSpMkLst>
        </pc:cxnChg>
      </pc:sldChg>
      <pc:sldChg chg="delSp add del setBg delDesignElem">
        <pc:chgData name="KHANH QUOC DUONG" userId="319f4a66-1c78-4a2a-a784-58b0dd3d772e" providerId="ADAL" clId="{AE214855-5426-4ED0-9FF4-781FAFA1296B}" dt="2022-11-08T12:43:32.871" v="2111" actId="47"/>
        <pc:sldMkLst>
          <pc:docMk/>
          <pc:sldMk cId="3043422026" sldId="282"/>
        </pc:sldMkLst>
        <pc:spChg chg="del">
          <ac:chgData name="KHANH QUOC DUONG" userId="319f4a66-1c78-4a2a-a784-58b0dd3d772e" providerId="ADAL" clId="{AE214855-5426-4ED0-9FF4-781FAFA1296B}" dt="2022-11-08T12:43:28.261" v="2109"/>
          <ac:spMkLst>
            <pc:docMk/>
            <pc:sldMk cId="3043422026" sldId="282"/>
            <ac:spMk id="9222" creationId="{EC3FE92E-FF21-46DB-BE36-B3A5D4149B10}"/>
          </ac:spMkLst>
        </pc:spChg>
        <pc:spChg chg="del">
          <ac:chgData name="KHANH QUOC DUONG" userId="319f4a66-1c78-4a2a-a784-58b0dd3d772e" providerId="ADAL" clId="{AE214855-5426-4ED0-9FF4-781FAFA1296B}" dt="2022-11-08T12:43:28.261" v="2109"/>
          <ac:spMkLst>
            <pc:docMk/>
            <pc:sldMk cId="3043422026" sldId="282"/>
            <ac:spMk id="9224" creationId="{7E9DFFEE-526A-4D56-A70C-EADE7289BEE5}"/>
          </ac:spMkLst>
        </pc:spChg>
        <pc:picChg chg="del">
          <ac:chgData name="KHANH QUOC DUONG" userId="319f4a66-1c78-4a2a-a784-58b0dd3d772e" providerId="ADAL" clId="{AE214855-5426-4ED0-9FF4-781FAFA1296B}" dt="2022-11-08T12:43:28.261" v="2109"/>
          <ac:picMkLst>
            <pc:docMk/>
            <pc:sldMk cId="3043422026" sldId="282"/>
            <ac:picMk id="9220" creationId="{DEB2E8C4-C3E7-4048-A43D-9859510CFA98}"/>
          </ac:picMkLst>
        </pc:picChg>
        <pc:inkChg chg="del">
          <ac:chgData name="KHANH QUOC DUONG" userId="319f4a66-1c78-4a2a-a784-58b0dd3d772e" providerId="ADAL" clId="{AE214855-5426-4ED0-9FF4-781FAFA1296B}" dt="2022-11-08T12:43:28.261" v="2109"/>
          <ac:inkMkLst>
            <pc:docMk/>
            <pc:sldMk cId="3043422026" sldId="282"/>
            <ac:inkMk id="9221" creationId="{24D29CCB-7956-4E3E-8880-304085F04BF4}"/>
          </ac:inkMkLst>
        </pc:inkChg>
      </pc:sldChg>
      <pc:sldChg chg="addSp delSp modSp add mod modTransition modAnim">
        <pc:chgData name="KHANH QUOC DUONG" userId="319f4a66-1c78-4a2a-a784-58b0dd3d772e" providerId="ADAL" clId="{AE214855-5426-4ED0-9FF4-781FAFA1296B}" dt="2022-11-08T13:15:52.454" v="2991"/>
        <pc:sldMkLst>
          <pc:docMk/>
          <pc:sldMk cId="2171878950" sldId="283"/>
        </pc:sldMkLst>
        <pc:spChg chg="add mod">
          <ac:chgData name="KHANH QUOC DUONG" userId="319f4a66-1c78-4a2a-a784-58b0dd3d772e" providerId="ADAL" clId="{AE214855-5426-4ED0-9FF4-781FAFA1296B}" dt="2022-11-08T13:13:44.089" v="2981" actId="1035"/>
          <ac:spMkLst>
            <pc:docMk/>
            <pc:sldMk cId="2171878950" sldId="283"/>
            <ac:spMk id="34" creationId="{F4FA68E2-CE92-F563-7EB0-4B6877BD549E}"/>
          </ac:spMkLst>
        </pc:spChg>
        <pc:spChg chg="del">
          <ac:chgData name="KHANH QUOC DUONG" userId="319f4a66-1c78-4a2a-a784-58b0dd3d772e" providerId="ADAL" clId="{AE214855-5426-4ED0-9FF4-781FAFA1296B}" dt="2022-11-08T12:45:27.156" v="2112" actId="478"/>
          <ac:spMkLst>
            <pc:docMk/>
            <pc:sldMk cId="2171878950" sldId="283"/>
            <ac:spMk id="35" creationId="{BEBD1C54-8C4F-4AEB-A650-D2FBAE1026D6}"/>
          </ac:spMkLst>
        </pc:spChg>
        <pc:spChg chg="del">
          <ac:chgData name="KHANH QUOC DUONG" userId="319f4a66-1c78-4a2a-a784-58b0dd3d772e" providerId="ADAL" clId="{AE214855-5426-4ED0-9FF4-781FAFA1296B}" dt="2022-11-08T12:45:27.156" v="2112" actId="478"/>
          <ac:spMkLst>
            <pc:docMk/>
            <pc:sldMk cId="2171878950" sldId="283"/>
            <ac:spMk id="38" creationId="{C03E9593-6702-FBCF-DF8C-C746F8A8B9CF}"/>
          </ac:spMkLst>
        </pc:spChg>
        <pc:spChg chg="add mod">
          <ac:chgData name="KHANH QUOC DUONG" userId="319f4a66-1c78-4a2a-a784-58b0dd3d772e" providerId="ADAL" clId="{AE214855-5426-4ED0-9FF4-781FAFA1296B}" dt="2022-11-08T13:13:44.089" v="2981" actId="1035"/>
          <ac:spMkLst>
            <pc:docMk/>
            <pc:sldMk cId="2171878950" sldId="283"/>
            <ac:spMk id="39" creationId="{7B33ABD9-7A9B-8190-C930-0E7FB6D73CF7}"/>
          </ac:spMkLst>
        </pc:spChg>
        <pc:spChg chg="del">
          <ac:chgData name="KHANH QUOC DUONG" userId="319f4a66-1c78-4a2a-a784-58b0dd3d772e" providerId="ADAL" clId="{AE214855-5426-4ED0-9FF4-781FAFA1296B}" dt="2022-11-08T12:45:27.156" v="2112" actId="478"/>
          <ac:spMkLst>
            <pc:docMk/>
            <pc:sldMk cId="2171878950" sldId="283"/>
            <ac:spMk id="41" creationId="{5D80CF33-EC73-0A9C-D76D-57B8A4CF3E62}"/>
          </ac:spMkLst>
        </pc:spChg>
        <pc:spChg chg="del">
          <ac:chgData name="KHANH QUOC DUONG" userId="319f4a66-1c78-4a2a-a784-58b0dd3d772e" providerId="ADAL" clId="{AE214855-5426-4ED0-9FF4-781FAFA1296B}" dt="2022-11-08T12:45:27.156" v="2112" actId="478"/>
          <ac:spMkLst>
            <pc:docMk/>
            <pc:sldMk cId="2171878950" sldId="283"/>
            <ac:spMk id="42" creationId="{59356813-80D8-F939-8DE2-A379D800927A}"/>
          </ac:spMkLst>
        </pc:spChg>
        <pc:grpChg chg="del">
          <ac:chgData name="KHANH QUOC DUONG" userId="319f4a66-1c78-4a2a-a784-58b0dd3d772e" providerId="ADAL" clId="{AE214855-5426-4ED0-9FF4-781FAFA1296B}" dt="2022-11-08T12:45:27.156" v="2112" actId="478"/>
          <ac:grpSpMkLst>
            <pc:docMk/>
            <pc:sldMk cId="2171878950" sldId="283"/>
            <ac:grpSpMk id="3" creationId="{779A40EB-9066-0305-F823-60FBF0339110}"/>
          </ac:grpSpMkLst>
        </pc:grpChg>
        <pc:picChg chg="add mod">
          <ac:chgData name="KHANH QUOC DUONG" userId="319f4a66-1c78-4a2a-a784-58b0dd3d772e" providerId="ADAL" clId="{AE214855-5426-4ED0-9FF4-781FAFA1296B}" dt="2022-11-08T13:13:49.101" v="2982" actId="14100"/>
          <ac:picMkLst>
            <pc:docMk/>
            <pc:sldMk cId="2171878950" sldId="283"/>
            <ac:picMk id="43" creationId="{FFFC7CF5-79E4-8F37-41A6-826A300F4D80}"/>
          </ac:picMkLst>
        </pc:picChg>
        <pc:cxnChg chg="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7" creationId="{B4E8B355-16E7-1750-D727-88F848E588D9}"/>
          </ac:cxnSpMkLst>
        </pc:cxnChg>
        <pc:cxnChg chg="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8" creationId="{F523A2A2-3499-98C6-796B-4D5F913CE41F}"/>
          </ac:cxnSpMkLst>
        </pc:cxnChg>
        <pc:cxnChg chg="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11" creationId="{7F0D820F-21D8-D612-FE6D-72E30C7A6F13}"/>
          </ac:cxnSpMkLst>
        </pc:cxnChg>
        <pc:cxnChg chg="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24" creationId="{CFE8FE5E-7DD1-9E33-46FE-B3F09AAC1C60}"/>
          </ac:cxnSpMkLst>
        </pc:cxnChg>
        <pc:cxnChg chg="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25" creationId="{A0D54106-F785-2E74-339B-E9EF0A9387EB}"/>
          </ac:cxnSpMkLst>
        </pc:cxnChg>
        <pc:cxnChg chg="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26" creationId="{ABD04C6D-F9D9-641A-24C9-185FEDDCC4BC}"/>
          </ac:cxnSpMkLst>
        </pc:cxnChg>
        <pc:cxnChg chg="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27" creationId="{EF1A8852-0FA0-69B2-52B7-63C9ACA206F8}"/>
          </ac:cxnSpMkLst>
        </pc:cxnChg>
        <pc:cxnChg chg="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28" creationId="{C8748FCE-E7AA-198C-02EF-39D8B273AE34}"/>
          </ac:cxnSpMkLst>
        </pc:cxnChg>
        <pc:cxnChg chg="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29" creationId="{AC14B89E-B63A-DCB0-5BF8-8C830656DB8E}"/>
          </ac:cxnSpMkLst>
        </pc:cxnChg>
        <pc:cxnChg chg="del 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37" creationId="{7372F330-E48E-7963-F71E-900C286B85F9}"/>
          </ac:cxnSpMkLst>
        </pc:cxnChg>
        <pc:cxnChg chg="del 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40" creationId="{EBAEC13F-1DA2-FECB-81C0-94CD10F5030E}"/>
          </ac:cxnSpMkLst>
        </pc:cxnChg>
        <pc:cxnChg chg="del 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44" creationId="{81449070-169D-B687-19D2-362F7C95001C}"/>
          </ac:cxnSpMkLst>
        </pc:cxnChg>
        <pc:cxnChg chg="del mod">
          <ac:chgData name="KHANH QUOC DUONG" userId="319f4a66-1c78-4a2a-a784-58b0dd3d772e" providerId="ADAL" clId="{AE214855-5426-4ED0-9FF4-781FAFA1296B}" dt="2022-11-08T12:45:27.156" v="2112" actId="478"/>
          <ac:cxnSpMkLst>
            <pc:docMk/>
            <pc:sldMk cId="2171878950" sldId="283"/>
            <ac:cxnSpMk id="46" creationId="{86B3CCCF-FBD3-3EAD-4933-C88C8C57F3D4}"/>
          </ac:cxnSpMkLst>
        </pc:cxnChg>
      </pc:sldChg>
      <pc:sldChg chg="addSp delSp modSp new mod modTransition setBg">
        <pc:chgData name="KHANH QUOC DUONG" userId="319f4a66-1c78-4a2a-a784-58b0dd3d772e" providerId="ADAL" clId="{AE214855-5426-4ED0-9FF4-781FAFA1296B}" dt="2022-11-08T13:17:54.881" v="2994" actId="20577"/>
        <pc:sldMkLst>
          <pc:docMk/>
          <pc:sldMk cId="3376557729" sldId="284"/>
        </pc:sldMkLst>
        <pc:spChg chg="del mod ord">
          <ac:chgData name="KHANH QUOC DUONG" userId="319f4a66-1c78-4a2a-a784-58b0dd3d772e" providerId="ADAL" clId="{AE214855-5426-4ED0-9FF4-781FAFA1296B}" dt="2022-11-08T12:58:24.841" v="2557" actId="478"/>
          <ac:spMkLst>
            <pc:docMk/>
            <pc:sldMk cId="3376557729" sldId="284"/>
            <ac:spMk id="2" creationId="{2869E9E7-DD85-7027-0D15-DC165DDD066D}"/>
          </ac:spMkLst>
        </pc:spChg>
        <pc:spChg chg="del">
          <ac:chgData name="KHANH QUOC DUONG" userId="319f4a66-1c78-4a2a-a784-58b0dd3d772e" providerId="ADAL" clId="{AE214855-5426-4ED0-9FF4-781FAFA1296B}" dt="2022-11-08T12:57:52.931" v="2554" actId="26606"/>
          <ac:spMkLst>
            <pc:docMk/>
            <pc:sldMk cId="3376557729" sldId="284"/>
            <ac:spMk id="3" creationId="{57928502-8D9A-5D2F-0001-1DB98139D549}"/>
          </ac:spMkLst>
        </pc:spChg>
        <pc:spChg chg="add del mod">
          <ac:chgData name="KHANH QUOC DUONG" userId="319f4a66-1c78-4a2a-a784-58b0dd3d772e" providerId="ADAL" clId="{AE214855-5426-4ED0-9FF4-781FAFA1296B}" dt="2022-11-08T12:58:26.883" v="2558" actId="478"/>
          <ac:spMkLst>
            <pc:docMk/>
            <pc:sldMk cId="3376557729" sldId="284"/>
            <ac:spMk id="5" creationId="{0D8FE2E5-008E-D115-51A1-21AD6820891A}"/>
          </ac:spMkLst>
        </pc:spChg>
        <pc:spChg chg="add mod">
          <ac:chgData name="KHANH QUOC DUONG" userId="319f4a66-1c78-4a2a-a784-58b0dd3d772e" providerId="ADAL" clId="{AE214855-5426-4ED0-9FF4-781FAFA1296B}" dt="2022-11-08T13:17:54.881" v="2994" actId="20577"/>
          <ac:spMkLst>
            <pc:docMk/>
            <pc:sldMk cId="3376557729" sldId="284"/>
            <ac:spMk id="7" creationId="{B2850208-14BC-0D7A-57FE-1B744F51EA3C}"/>
          </ac:spMkLst>
        </pc:spChg>
        <pc:spChg chg="add del">
          <ac:chgData name="KHANH QUOC DUONG" userId="319f4a66-1c78-4a2a-a784-58b0dd3d772e" providerId="ADAL" clId="{AE214855-5426-4ED0-9FF4-781FAFA1296B}" dt="2022-11-08T13:03:23.847" v="2668" actId="22"/>
          <ac:spMkLst>
            <pc:docMk/>
            <pc:sldMk cId="3376557729" sldId="284"/>
            <ac:spMk id="9" creationId="{F0C48D7E-2FA9-7D35-EEFA-71D51510412D}"/>
          </ac:spMkLst>
        </pc:spChg>
        <pc:spChg chg="add mod">
          <ac:chgData name="KHANH QUOC DUONG" userId="319f4a66-1c78-4a2a-a784-58b0dd3d772e" providerId="ADAL" clId="{AE214855-5426-4ED0-9FF4-781FAFA1296B}" dt="2022-11-08T13:09:59.253" v="2927" actId="20577"/>
          <ac:spMkLst>
            <pc:docMk/>
            <pc:sldMk cId="3376557729" sldId="284"/>
            <ac:spMk id="10" creationId="{DF3EB74D-87AB-4C75-B310-69574E7F55FA}"/>
          </ac:spMkLst>
        </pc:spChg>
        <pc:spChg chg="add del">
          <ac:chgData name="KHANH QUOC DUONG" userId="319f4a66-1c78-4a2a-a784-58b0dd3d772e" providerId="ADAL" clId="{AE214855-5426-4ED0-9FF4-781FAFA1296B}" dt="2022-11-08T12:59:46.866" v="2600" actId="26606"/>
          <ac:spMkLst>
            <pc:docMk/>
            <pc:sldMk cId="3376557729" sldId="284"/>
            <ac:spMk id="1035" creationId="{78E81931-EC11-4433-BB7B-ED42BAA2441E}"/>
          </ac:spMkLst>
        </pc:spChg>
        <pc:spChg chg="add del">
          <ac:chgData name="KHANH QUOC DUONG" userId="319f4a66-1c78-4a2a-a784-58b0dd3d772e" providerId="ADAL" clId="{AE214855-5426-4ED0-9FF4-781FAFA1296B}" dt="2022-11-08T12:59:46.866" v="2600" actId="26606"/>
          <ac:spMkLst>
            <pc:docMk/>
            <pc:sldMk cId="3376557729" sldId="284"/>
            <ac:spMk id="1037" creationId="{F35BC353-549C-47DC-9732-7E6961372840}"/>
          </ac:spMkLst>
        </pc:spChg>
        <pc:spChg chg="add">
          <ac:chgData name="KHANH QUOC DUONG" userId="319f4a66-1c78-4a2a-a784-58b0dd3d772e" providerId="ADAL" clId="{AE214855-5426-4ED0-9FF4-781FAFA1296B}" dt="2022-11-08T12:59:46.866" v="2600" actId="26606"/>
          <ac:spMkLst>
            <pc:docMk/>
            <pc:sldMk cId="3376557729" sldId="284"/>
            <ac:spMk id="1042" creationId="{7666DE11-17E1-4DC7-B2B7-6DA2E6A9CE8B}"/>
          </ac:spMkLst>
        </pc:spChg>
        <pc:spChg chg="add">
          <ac:chgData name="KHANH QUOC DUONG" userId="319f4a66-1c78-4a2a-a784-58b0dd3d772e" providerId="ADAL" clId="{AE214855-5426-4ED0-9FF4-781FAFA1296B}" dt="2022-11-08T12:59:46.866" v="2600" actId="26606"/>
          <ac:spMkLst>
            <pc:docMk/>
            <pc:sldMk cId="3376557729" sldId="284"/>
            <ac:spMk id="1044" creationId="{B52E493E-0B27-4F3C-AA01-17F0A2564112}"/>
          </ac:spMkLst>
        </pc:spChg>
        <pc:picChg chg="add mod">
          <ac:chgData name="KHANH QUOC DUONG" userId="319f4a66-1c78-4a2a-a784-58b0dd3d772e" providerId="ADAL" clId="{AE214855-5426-4ED0-9FF4-781FAFA1296B}" dt="2022-11-08T13:03:21.250" v="2667" actId="1076"/>
          <ac:picMkLst>
            <pc:docMk/>
            <pc:sldMk cId="3376557729" sldId="284"/>
            <ac:picMk id="1026" creationId="{BC2BD187-456D-1872-82AC-62812D5850F7}"/>
          </ac:picMkLst>
        </pc:picChg>
        <pc:picChg chg="add del">
          <ac:chgData name="KHANH QUOC DUONG" userId="319f4a66-1c78-4a2a-a784-58b0dd3d772e" providerId="ADAL" clId="{AE214855-5426-4ED0-9FF4-781FAFA1296B}" dt="2022-11-08T12:59:46.866" v="2600" actId="26606"/>
          <ac:picMkLst>
            <pc:docMk/>
            <pc:sldMk cId="3376557729" sldId="284"/>
            <ac:picMk id="1031" creationId="{DEB2E8C4-C3E7-4048-A43D-9859510CFA98}"/>
          </ac:picMkLst>
        </pc:picChg>
        <pc:inkChg chg="add del">
          <ac:chgData name="KHANH QUOC DUONG" userId="319f4a66-1c78-4a2a-a784-58b0dd3d772e" providerId="ADAL" clId="{AE214855-5426-4ED0-9FF4-781FAFA1296B}" dt="2022-11-08T12:59:46.866" v="2600" actId="26606"/>
          <ac:inkMkLst>
            <pc:docMk/>
            <pc:sldMk cId="3376557729" sldId="284"/>
            <ac:inkMk id="1033" creationId="{24D29CCB-7956-4E3E-8880-304085F04BF4}"/>
          </ac:inkMkLst>
        </pc:inkChg>
      </pc:sldChg>
      <pc:sldChg chg="addSp delSp modSp new mod modTransition setBg modClrScheme delDesignElem chgLayout">
        <pc:chgData name="KHANH QUOC DUONG" userId="319f4a66-1c78-4a2a-a784-58b0dd3d772e" providerId="ADAL" clId="{AE214855-5426-4ED0-9FF4-781FAFA1296B}" dt="2022-11-08T13:15:25.905" v="2985"/>
        <pc:sldMkLst>
          <pc:docMk/>
          <pc:sldMk cId="2977205769" sldId="285"/>
        </pc:sldMkLst>
        <pc:spChg chg="del mod ord">
          <ac:chgData name="KHANH QUOC DUONG" userId="319f4a66-1c78-4a2a-a784-58b0dd3d772e" providerId="ADAL" clId="{AE214855-5426-4ED0-9FF4-781FAFA1296B}" dt="2022-11-08T13:01:40.878" v="2607" actId="700"/>
          <ac:spMkLst>
            <pc:docMk/>
            <pc:sldMk cId="2977205769" sldId="285"/>
            <ac:spMk id="2" creationId="{49EE5355-41B1-437B-C4AD-E6C4C93072BF}"/>
          </ac:spMkLst>
        </pc:spChg>
        <pc:spChg chg="del">
          <ac:chgData name="KHANH QUOC DUONG" userId="319f4a66-1c78-4a2a-a784-58b0dd3d772e" providerId="ADAL" clId="{AE214855-5426-4ED0-9FF4-781FAFA1296B}" dt="2022-11-08T13:01:40.878" v="2607" actId="700"/>
          <ac:spMkLst>
            <pc:docMk/>
            <pc:sldMk cId="2977205769" sldId="285"/>
            <ac:spMk id="3" creationId="{325D5BA6-788F-FAD1-1247-1552F571EB55}"/>
          </ac:spMkLst>
        </pc:spChg>
        <pc:spChg chg="add del mod ord">
          <ac:chgData name="KHANH QUOC DUONG" userId="319f4a66-1c78-4a2a-a784-58b0dd3d772e" providerId="ADAL" clId="{AE214855-5426-4ED0-9FF4-781FAFA1296B}" dt="2022-11-08T13:01:49.175" v="2609" actId="478"/>
          <ac:spMkLst>
            <pc:docMk/>
            <pc:sldMk cId="2977205769" sldId="285"/>
            <ac:spMk id="4" creationId="{90D46D5C-8EE2-3B59-4950-8B85482630A0}"/>
          </ac:spMkLst>
        </pc:spChg>
        <pc:spChg chg="add mod">
          <ac:chgData name="KHANH QUOC DUONG" userId="319f4a66-1c78-4a2a-a784-58b0dd3d772e" providerId="ADAL" clId="{AE214855-5426-4ED0-9FF4-781FAFA1296B}" dt="2022-11-08T13:12:09.663" v="2948" actId="14100"/>
          <ac:spMkLst>
            <pc:docMk/>
            <pc:sldMk cId="2977205769" sldId="285"/>
            <ac:spMk id="5" creationId="{EA6BEA1F-7588-0B0B-7DD0-469060C0A9FD}"/>
          </ac:spMkLst>
        </pc:spChg>
        <pc:spChg chg="add del mod">
          <ac:chgData name="KHANH QUOC DUONG" userId="319f4a66-1c78-4a2a-a784-58b0dd3d772e" providerId="ADAL" clId="{AE214855-5426-4ED0-9FF4-781FAFA1296B}" dt="2022-11-08T13:10:22.343" v="2932" actId="478"/>
          <ac:spMkLst>
            <pc:docMk/>
            <pc:sldMk cId="2977205769" sldId="285"/>
            <ac:spMk id="6" creationId="{1CD9B7AF-5F1A-B3D4-A6F0-E499B31A6F2A}"/>
          </ac:spMkLst>
        </pc:spChg>
        <pc:spChg chg="add mod">
          <ac:chgData name="KHANH QUOC DUONG" userId="319f4a66-1c78-4a2a-a784-58b0dd3d772e" providerId="ADAL" clId="{AE214855-5426-4ED0-9FF4-781FAFA1296B}" dt="2022-11-08T13:11:57.363" v="2947" actId="20577"/>
          <ac:spMkLst>
            <pc:docMk/>
            <pc:sldMk cId="2977205769" sldId="285"/>
            <ac:spMk id="7" creationId="{06BEAA18-AE87-3346-9057-830663A85BC2}"/>
          </ac:spMkLst>
        </pc:spChg>
        <pc:spChg chg="add del">
          <ac:chgData name="KHANH QUOC DUONG" userId="319f4a66-1c78-4a2a-a784-58b0dd3d772e" providerId="ADAL" clId="{AE214855-5426-4ED0-9FF4-781FAFA1296B}" dt="2022-11-08T13:11:12.307" v="2935" actId="26606"/>
          <ac:spMkLst>
            <pc:docMk/>
            <pc:sldMk cId="2977205769" sldId="285"/>
            <ac:spMk id="2054" creationId="{04C21BAE-6866-4C7A-A7EC-C1B2E572D5BE}"/>
          </ac:spMkLst>
        </pc:spChg>
        <pc:spChg chg="add del">
          <ac:chgData name="KHANH QUOC DUONG" userId="319f4a66-1c78-4a2a-a784-58b0dd3d772e" providerId="ADAL" clId="{AE214855-5426-4ED0-9FF4-781FAFA1296B}" dt="2022-11-08T13:11:12.307" v="2935" actId="26606"/>
          <ac:spMkLst>
            <pc:docMk/>
            <pc:sldMk cId="2977205769" sldId="285"/>
            <ac:spMk id="2056" creationId="{7E7D0C94-08B4-48AE-8813-CC4D60294F42}"/>
          </ac:spMkLst>
        </pc:spChg>
        <pc:spChg chg="add del">
          <ac:chgData name="KHANH QUOC DUONG" userId="319f4a66-1c78-4a2a-a784-58b0dd3d772e" providerId="ADAL" clId="{AE214855-5426-4ED0-9FF4-781FAFA1296B}" dt="2022-11-08T13:11:12.307" v="2935" actId="26606"/>
          <ac:spMkLst>
            <pc:docMk/>
            <pc:sldMk cId="2977205769" sldId="285"/>
            <ac:spMk id="2058" creationId="{F0C518C2-0AA4-470C-87B9-9CBF428FBA25}"/>
          </ac:spMkLst>
        </pc:spChg>
        <pc:spChg chg="add del">
          <ac:chgData name="KHANH QUOC DUONG" userId="319f4a66-1c78-4a2a-a784-58b0dd3d772e" providerId="ADAL" clId="{AE214855-5426-4ED0-9FF4-781FAFA1296B}" dt="2022-11-08T13:10:36.947" v="2933" actId="700"/>
          <ac:spMkLst>
            <pc:docMk/>
            <pc:sldMk cId="2977205769" sldId="285"/>
            <ac:spMk id="2059" creationId="{0E91F5CA-B392-444C-88E3-BF5BAAEBDEB0}"/>
          </ac:spMkLst>
        </pc:spChg>
        <pc:spChg chg="add del">
          <ac:chgData name="KHANH QUOC DUONG" userId="319f4a66-1c78-4a2a-a784-58b0dd3d772e" providerId="ADAL" clId="{AE214855-5426-4ED0-9FF4-781FAFA1296B}" dt="2022-11-08T13:10:36.947" v="2933" actId="700"/>
          <ac:spMkLst>
            <pc:docMk/>
            <pc:sldMk cId="2977205769" sldId="285"/>
            <ac:spMk id="2061" creationId="{F6EE1C8D-9233-4EBC-9B68-862FDCA26650}"/>
          </ac:spMkLst>
        </pc:spChg>
        <pc:spChg chg="add del">
          <ac:chgData name="KHANH QUOC DUONG" userId="319f4a66-1c78-4a2a-a784-58b0dd3d772e" providerId="ADAL" clId="{AE214855-5426-4ED0-9FF4-781FAFA1296B}" dt="2022-11-08T13:10:36.947" v="2933" actId="700"/>
          <ac:spMkLst>
            <pc:docMk/>
            <pc:sldMk cId="2977205769" sldId="285"/>
            <ac:spMk id="2063" creationId="{48F92359-2883-4C1D-972D-BF52F3F41A18}"/>
          </ac:spMkLst>
        </pc:spChg>
        <pc:spChg chg="add">
          <ac:chgData name="KHANH QUOC DUONG" userId="319f4a66-1c78-4a2a-a784-58b0dd3d772e" providerId="ADAL" clId="{AE214855-5426-4ED0-9FF4-781FAFA1296B}" dt="2022-11-08T13:11:12.315" v="2936" actId="26606"/>
          <ac:spMkLst>
            <pc:docMk/>
            <pc:sldMk cId="2977205769" sldId="285"/>
            <ac:spMk id="2064" creationId="{23E547B5-89CF-4EC0-96DE-25771AED0799}"/>
          </ac:spMkLst>
        </pc:spChg>
        <pc:spChg chg="add">
          <ac:chgData name="KHANH QUOC DUONG" userId="319f4a66-1c78-4a2a-a784-58b0dd3d772e" providerId="ADAL" clId="{AE214855-5426-4ED0-9FF4-781FAFA1296B}" dt="2022-11-08T13:11:12.315" v="2936" actId="26606"/>
          <ac:spMkLst>
            <pc:docMk/>
            <pc:sldMk cId="2977205769" sldId="285"/>
            <ac:spMk id="2065" creationId="{B3437C99-FC8E-4311-B48A-F0C4C329B154}"/>
          </ac:spMkLst>
        </pc:spChg>
        <pc:picChg chg="add mod ord">
          <ac:chgData name="KHANH QUOC DUONG" userId="319f4a66-1c78-4a2a-a784-58b0dd3d772e" providerId="ADAL" clId="{AE214855-5426-4ED0-9FF4-781FAFA1296B}" dt="2022-11-08T13:11:12.315" v="2936" actId="26606"/>
          <ac:picMkLst>
            <pc:docMk/>
            <pc:sldMk cId="2977205769" sldId="285"/>
            <ac:picMk id="2050" creationId="{F1715D55-7400-EB40-D55B-87D399558A9F}"/>
          </ac:picMkLst>
        </pc:picChg>
        <pc:picChg chg="add del">
          <ac:chgData name="KHANH QUOC DUONG" userId="319f4a66-1c78-4a2a-a784-58b0dd3d772e" providerId="ADAL" clId="{AE214855-5426-4ED0-9FF4-781FAFA1296B}" dt="2022-11-08T13:11:12.307" v="2935" actId="26606"/>
          <ac:picMkLst>
            <pc:docMk/>
            <pc:sldMk cId="2977205769" sldId="285"/>
            <ac:picMk id="2052" creationId="{DEB2E8C4-C3E7-4048-A43D-9859510CFA98}"/>
          </ac:picMkLst>
        </pc:picChg>
        <pc:picChg chg="add del">
          <ac:chgData name="KHANH QUOC DUONG" userId="319f4a66-1c78-4a2a-a784-58b0dd3d772e" providerId="ADAL" clId="{AE214855-5426-4ED0-9FF4-781FAFA1296B}" dt="2022-11-08T13:10:36.947" v="2933" actId="700"/>
          <ac:picMkLst>
            <pc:docMk/>
            <pc:sldMk cId="2977205769" sldId="285"/>
            <ac:picMk id="2055" creationId="{DEB2E8C4-C3E7-4048-A43D-9859510CFA98}"/>
          </ac:picMkLst>
        </pc:picChg>
        <pc:picChg chg="add">
          <ac:chgData name="KHANH QUOC DUONG" userId="319f4a66-1c78-4a2a-a784-58b0dd3d772e" providerId="ADAL" clId="{AE214855-5426-4ED0-9FF4-781FAFA1296B}" dt="2022-11-08T13:11:12.315" v="2936" actId="26606"/>
          <ac:picMkLst>
            <pc:docMk/>
            <pc:sldMk cId="2977205769" sldId="285"/>
            <ac:picMk id="2060" creationId="{DEB2E8C4-C3E7-4048-A43D-9859510CFA98}"/>
          </ac:picMkLst>
        </pc:picChg>
        <pc:inkChg chg="add del">
          <ac:chgData name="KHANH QUOC DUONG" userId="319f4a66-1c78-4a2a-a784-58b0dd3d772e" providerId="ADAL" clId="{AE214855-5426-4ED0-9FF4-781FAFA1296B}" dt="2022-11-08T13:11:12.307" v="2935" actId="26606"/>
          <ac:inkMkLst>
            <pc:docMk/>
            <pc:sldMk cId="2977205769" sldId="285"/>
            <ac:inkMk id="2053" creationId="{24D29CCB-7956-4E3E-8880-304085F04BF4}"/>
          </ac:inkMkLst>
        </pc:inkChg>
        <pc:inkChg chg="add del">
          <ac:chgData name="KHANH QUOC DUONG" userId="319f4a66-1c78-4a2a-a784-58b0dd3d772e" providerId="ADAL" clId="{AE214855-5426-4ED0-9FF4-781FAFA1296B}" dt="2022-11-08T13:10:36.947" v="2933" actId="700"/>
          <ac:inkMkLst>
            <pc:docMk/>
            <pc:sldMk cId="2977205769" sldId="285"/>
            <ac:inkMk id="2057" creationId="{24D29CCB-7956-4E3E-8880-304085F04BF4}"/>
          </ac:inkMkLst>
        </pc:inkChg>
        <pc:inkChg chg="add">
          <ac:chgData name="KHANH QUOC DUONG" userId="319f4a66-1c78-4a2a-a784-58b0dd3d772e" providerId="ADAL" clId="{AE214855-5426-4ED0-9FF4-781FAFA1296B}" dt="2022-11-08T13:11:12.315" v="2936" actId="26606"/>
          <ac:inkMkLst>
            <pc:docMk/>
            <pc:sldMk cId="2977205769" sldId="285"/>
            <ac:inkMk id="2062" creationId="{24D29CCB-7956-4E3E-8880-304085F04BF4}"/>
          </ac:inkMkLst>
        </pc:inkChg>
      </pc:sldChg>
      <pc:sldChg chg="addSp delSp modSp add mod modTransition setBg modClrScheme delAnim modAnim delDesignElem chgLayout">
        <pc:chgData name="KHANH QUOC DUONG" userId="319f4a66-1c78-4a2a-a784-58b0dd3d772e" providerId="ADAL" clId="{AE214855-5426-4ED0-9FF4-781FAFA1296B}" dt="2022-11-08T13:15:49.952" v="2990"/>
        <pc:sldMkLst>
          <pc:docMk/>
          <pc:sldMk cId="3292055763" sldId="286"/>
        </pc:sldMkLst>
        <pc:spChg chg="mod ord">
          <ac:chgData name="KHANH QUOC DUONG" userId="319f4a66-1c78-4a2a-a784-58b0dd3d772e" providerId="ADAL" clId="{AE214855-5426-4ED0-9FF4-781FAFA1296B}" dt="2022-11-08T13:06:25.856" v="2728" actId="6559"/>
          <ac:spMkLst>
            <pc:docMk/>
            <pc:sldMk cId="3292055763" sldId="286"/>
            <ac:spMk id="2" creationId="{C6ED1BF1-80F2-2038-79E4-3273ED810AEE}"/>
          </ac:spMkLst>
        </pc:spChg>
        <pc:spChg chg="del">
          <ac:chgData name="KHANH QUOC DUONG" userId="319f4a66-1c78-4a2a-a784-58b0dd3d772e" providerId="ADAL" clId="{AE214855-5426-4ED0-9FF4-781FAFA1296B}" dt="2022-11-08T13:04:51.900" v="2714" actId="478"/>
          <ac:spMkLst>
            <pc:docMk/>
            <pc:sldMk cId="3292055763" sldId="286"/>
            <ac:spMk id="3" creationId="{902E4234-F904-E37C-B78F-71DBB0B6C9F4}"/>
          </ac:spMkLst>
        </pc:spChg>
        <pc:spChg chg="del">
          <ac:chgData name="KHANH QUOC DUONG" userId="319f4a66-1c78-4a2a-a784-58b0dd3d772e" providerId="ADAL" clId="{AE214855-5426-4ED0-9FF4-781FAFA1296B}" dt="2022-11-08T13:04:54.374" v="2715" actId="478"/>
          <ac:spMkLst>
            <pc:docMk/>
            <pc:sldMk cId="3292055763" sldId="286"/>
            <ac:spMk id="4" creationId="{BA4509A6-BF4F-3218-65BC-3952C4EAFB5E}"/>
          </ac:spMkLst>
        </pc:spChg>
        <pc:spChg chg="add del mod">
          <ac:chgData name="KHANH QUOC DUONG" userId="319f4a66-1c78-4a2a-a784-58b0dd3d772e" providerId="ADAL" clId="{AE214855-5426-4ED0-9FF4-781FAFA1296B}" dt="2022-11-08T13:04:59.265" v="2716" actId="478"/>
          <ac:spMkLst>
            <pc:docMk/>
            <pc:sldMk cId="3292055763" sldId="286"/>
            <ac:spMk id="6" creationId="{131509AC-B577-6529-6BCE-AE288801F749}"/>
          </ac:spMkLst>
        </pc:spChg>
        <pc:spChg chg="add del mod ord">
          <ac:chgData name="KHANH QUOC DUONG" userId="319f4a66-1c78-4a2a-a784-58b0dd3d772e" providerId="ADAL" clId="{AE214855-5426-4ED0-9FF4-781FAFA1296B}" dt="2022-11-08T13:05:46.095" v="2718" actId="700"/>
          <ac:spMkLst>
            <pc:docMk/>
            <pc:sldMk cId="3292055763" sldId="286"/>
            <ac:spMk id="7" creationId="{E8CF5173-3695-BE2F-F34F-C2B86A9F25F9}"/>
          </ac:spMkLst>
        </pc:spChg>
        <pc:spChg chg="add mod">
          <ac:chgData name="KHANH QUOC DUONG" userId="319f4a66-1c78-4a2a-a784-58b0dd3d772e" providerId="ADAL" clId="{AE214855-5426-4ED0-9FF4-781FAFA1296B}" dt="2022-11-08T13:06:45.672" v="2735" actId="1076"/>
          <ac:spMkLst>
            <pc:docMk/>
            <pc:sldMk cId="3292055763" sldId="286"/>
            <ac:spMk id="9" creationId="{96A0D40F-6165-58F7-C905-85DA524FEFD5}"/>
          </ac:spMkLst>
        </pc:spChg>
        <pc:spChg chg="add">
          <ac:chgData name="KHANH QUOC DUONG" userId="319f4a66-1c78-4a2a-a784-58b0dd3d772e" providerId="ADAL" clId="{AE214855-5426-4ED0-9FF4-781FAFA1296B}" dt="2022-11-08T13:06:20.352" v="2727" actId="26606"/>
          <ac:spMkLst>
            <pc:docMk/>
            <pc:sldMk cId="3292055763" sldId="286"/>
            <ac:spMk id="6157" creationId="{04C21BAE-6866-4C7A-A7EC-C1B2E572D5BE}"/>
          </ac:spMkLst>
        </pc:spChg>
        <pc:spChg chg="add">
          <ac:chgData name="KHANH QUOC DUONG" userId="319f4a66-1c78-4a2a-a784-58b0dd3d772e" providerId="ADAL" clId="{AE214855-5426-4ED0-9FF4-781FAFA1296B}" dt="2022-11-08T13:06:20.352" v="2727" actId="26606"/>
          <ac:spMkLst>
            <pc:docMk/>
            <pc:sldMk cId="3292055763" sldId="286"/>
            <ac:spMk id="6159" creationId="{7E7D0C94-08B4-48AE-8813-CC4D60294F42}"/>
          </ac:spMkLst>
        </pc:spChg>
        <pc:spChg chg="del">
          <ac:chgData name="KHANH QUOC DUONG" userId="319f4a66-1c78-4a2a-a784-58b0dd3d772e" providerId="ADAL" clId="{AE214855-5426-4ED0-9FF4-781FAFA1296B}" dt="2022-11-08T13:04:34.172" v="2691"/>
          <ac:spMkLst>
            <pc:docMk/>
            <pc:sldMk cId="3292055763" sldId="286"/>
            <ac:spMk id="6160" creationId="{0E91F5CA-B392-444C-88E3-BF5BAAEBDEB0}"/>
          </ac:spMkLst>
        </pc:spChg>
        <pc:spChg chg="add">
          <ac:chgData name="KHANH QUOC DUONG" userId="319f4a66-1c78-4a2a-a784-58b0dd3d772e" providerId="ADAL" clId="{AE214855-5426-4ED0-9FF4-781FAFA1296B}" dt="2022-11-08T13:06:20.352" v="2727" actId="26606"/>
          <ac:spMkLst>
            <pc:docMk/>
            <pc:sldMk cId="3292055763" sldId="286"/>
            <ac:spMk id="6161" creationId="{F0C518C2-0AA4-470C-87B9-9CBF428FBA25}"/>
          </ac:spMkLst>
        </pc:spChg>
        <pc:spChg chg="del">
          <ac:chgData name="KHANH QUOC DUONG" userId="319f4a66-1c78-4a2a-a784-58b0dd3d772e" providerId="ADAL" clId="{AE214855-5426-4ED0-9FF4-781FAFA1296B}" dt="2022-11-08T13:04:34.172" v="2691"/>
          <ac:spMkLst>
            <pc:docMk/>
            <pc:sldMk cId="3292055763" sldId="286"/>
            <ac:spMk id="6162" creationId="{0459807F-B6FA-44D3-9A53-C55B6B56884A}"/>
          </ac:spMkLst>
        </pc:spChg>
        <pc:picChg chg="mod">
          <ac:chgData name="KHANH QUOC DUONG" userId="319f4a66-1c78-4a2a-a784-58b0dd3d772e" providerId="ADAL" clId="{AE214855-5426-4ED0-9FF4-781FAFA1296B}" dt="2022-11-08T13:07:01.562" v="2737" actId="207"/>
          <ac:picMkLst>
            <pc:docMk/>
            <pc:sldMk cId="3292055763" sldId="286"/>
            <ac:picMk id="6148" creationId="{88D388C7-C301-913A-2C1F-5CEC93307C29}"/>
          </ac:picMkLst>
        </pc:picChg>
        <pc:picChg chg="add">
          <ac:chgData name="KHANH QUOC DUONG" userId="319f4a66-1c78-4a2a-a784-58b0dd3d772e" providerId="ADAL" clId="{AE214855-5426-4ED0-9FF4-781FAFA1296B}" dt="2022-11-08T13:06:20.352" v="2727" actId="26606"/>
          <ac:picMkLst>
            <pc:docMk/>
            <pc:sldMk cId="3292055763" sldId="286"/>
            <ac:picMk id="6153" creationId="{DEB2E8C4-C3E7-4048-A43D-9859510CFA98}"/>
          </ac:picMkLst>
        </pc:picChg>
        <pc:inkChg chg="add">
          <ac:chgData name="KHANH QUOC DUONG" userId="319f4a66-1c78-4a2a-a784-58b0dd3d772e" providerId="ADAL" clId="{AE214855-5426-4ED0-9FF4-781FAFA1296B}" dt="2022-11-08T13:06:20.352" v="2727" actId="26606"/>
          <ac:inkMkLst>
            <pc:docMk/>
            <pc:sldMk cId="3292055763" sldId="286"/>
            <ac:inkMk id="6155" creationId="{24D29CCB-7956-4E3E-8880-304085F04BF4}"/>
          </ac:inkMkLst>
        </pc:inkChg>
      </pc:sldChg>
      <pc:sldChg chg="del">
        <pc:chgData name="KHANH QUOC DUONG" userId="319f4a66-1c78-4a2a-a784-58b0dd3d772e" providerId="ADAL" clId="{AE214855-5426-4ED0-9FF4-781FAFA1296B}" dt="2022-11-15T19:44:39.310" v="3007" actId="47"/>
        <pc:sldMkLst>
          <pc:docMk/>
          <pc:sldMk cId="1664852526" sldId="287"/>
        </pc:sldMkLst>
      </pc:sldChg>
      <pc:sldChg chg="new del">
        <pc:chgData name="KHANH QUOC DUONG" userId="319f4a66-1c78-4a2a-a784-58b0dd3d772e" providerId="ADAL" clId="{AE214855-5426-4ED0-9FF4-781FAFA1296B}" dt="2022-11-08T13:17:05.581" v="2993" actId="47"/>
        <pc:sldMkLst>
          <pc:docMk/>
          <pc:sldMk cId="3892585686" sldId="287"/>
        </pc:sldMkLst>
      </pc:sldChg>
      <pc:sldChg chg="addSp delSp add del setBg delDesignElem">
        <pc:chgData name="KHANH QUOC DUONG" userId="319f4a66-1c78-4a2a-a784-58b0dd3d772e" providerId="ADAL" clId="{AE214855-5426-4ED0-9FF4-781FAFA1296B}" dt="2022-11-08T13:05:49.283" v="2721"/>
        <pc:sldMkLst>
          <pc:docMk/>
          <pc:sldMk cId="4188398894" sldId="287"/>
        </pc:sldMkLst>
        <pc:spChg chg="add del">
          <ac:chgData name="KHANH QUOC DUONG" userId="319f4a66-1c78-4a2a-a784-58b0dd3d772e" providerId="ADAL" clId="{AE214855-5426-4ED0-9FF4-781FAFA1296B}" dt="2022-11-08T13:05:49.283" v="2721"/>
          <ac:spMkLst>
            <pc:docMk/>
            <pc:sldMk cId="4188398894" sldId="287"/>
            <ac:spMk id="6160" creationId="{0E91F5CA-B392-444C-88E3-BF5BAAEBDEB0}"/>
          </ac:spMkLst>
        </pc:spChg>
        <pc:spChg chg="add del">
          <ac:chgData name="KHANH QUOC DUONG" userId="319f4a66-1c78-4a2a-a784-58b0dd3d772e" providerId="ADAL" clId="{AE214855-5426-4ED0-9FF4-781FAFA1296B}" dt="2022-11-08T13:05:49.283" v="2721"/>
          <ac:spMkLst>
            <pc:docMk/>
            <pc:sldMk cId="4188398894" sldId="287"/>
            <ac:spMk id="6162" creationId="{0459807F-B6FA-44D3-9A53-C55B6B56884A}"/>
          </ac:spMkLst>
        </pc:spChg>
      </pc:sldChg>
      <pc:sldMasterChg chg="modSp modTransition modSldLayout">
        <pc:chgData name="KHANH QUOC DUONG" userId="319f4a66-1c78-4a2a-a784-58b0dd3d772e" providerId="ADAL" clId="{AE214855-5426-4ED0-9FF4-781FAFA1296B}" dt="2022-11-08T13:15:25.905" v="2985"/>
        <pc:sldMasterMkLst>
          <pc:docMk/>
          <pc:sldMasterMk cId="104534350" sldId="2147483673"/>
        </pc:sldMasterMkLst>
        <pc:spChg chg="mod">
          <ac:chgData name="KHANH QUOC DUONG" userId="319f4a66-1c78-4a2a-a784-58b0dd3d772e" providerId="ADAL" clId="{AE214855-5426-4ED0-9FF4-781FAFA1296B}" dt="2022-11-07T19:25:01.329" v="196" actId="6559"/>
          <ac:spMkLst>
            <pc:docMk/>
            <pc:sldMasterMk cId="104534350" sldId="2147483673"/>
            <ac:spMk id="2" creationId="{9AFBD2E1-C16B-4996-869C-DD03823A80A4}"/>
          </ac:spMkLst>
        </pc:spChg>
        <pc:spChg chg="mod">
          <ac:chgData name="KHANH QUOC DUONG" userId="319f4a66-1c78-4a2a-a784-58b0dd3d772e" providerId="ADAL" clId="{AE214855-5426-4ED0-9FF4-781FAFA1296B}" dt="2022-11-07T19:25:07.206" v="197" actId="6559"/>
          <ac:spMkLst>
            <pc:docMk/>
            <pc:sldMasterMk cId="104534350" sldId="2147483673"/>
            <ac:spMk id="3" creationId="{A844DB6A-ED8E-4755-BC7A-B7AA65244231}"/>
          </ac:spMkLst>
        </pc:spChg>
        <pc:sldLayoutChg chg="modTransition">
          <pc:chgData name="KHANH QUOC DUONG" userId="319f4a66-1c78-4a2a-a784-58b0dd3d772e" providerId="ADAL" clId="{AE214855-5426-4ED0-9FF4-781FAFA1296B}" dt="2022-11-08T13:15:25.905" v="2985"/>
          <pc:sldLayoutMkLst>
            <pc:docMk/>
            <pc:sldMasterMk cId="104534350" sldId="2147483673"/>
            <pc:sldLayoutMk cId="3787494560" sldId="2147483662"/>
          </pc:sldLayoutMkLst>
        </pc:sldLayoutChg>
        <pc:sldLayoutChg chg="modTransition">
          <pc:chgData name="KHANH QUOC DUONG" userId="319f4a66-1c78-4a2a-a784-58b0dd3d772e" providerId="ADAL" clId="{AE214855-5426-4ED0-9FF4-781FAFA1296B}" dt="2022-11-08T13:15:25.905" v="2985"/>
          <pc:sldLayoutMkLst>
            <pc:docMk/>
            <pc:sldMasterMk cId="104534350" sldId="2147483673"/>
            <pc:sldLayoutMk cId="2152441214" sldId="2147483663"/>
          </pc:sldLayoutMkLst>
        </pc:sldLayoutChg>
        <pc:sldLayoutChg chg="modTransition">
          <pc:chgData name="KHANH QUOC DUONG" userId="319f4a66-1c78-4a2a-a784-58b0dd3d772e" providerId="ADAL" clId="{AE214855-5426-4ED0-9FF4-781FAFA1296B}" dt="2022-11-08T13:15:25.905" v="2985"/>
          <pc:sldLayoutMkLst>
            <pc:docMk/>
            <pc:sldMasterMk cId="104534350" sldId="2147483673"/>
            <pc:sldLayoutMk cId="4124926998" sldId="2147483664"/>
          </pc:sldLayoutMkLst>
        </pc:sldLayoutChg>
        <pc:sldLayoutChg chg="modTransition">
          <pc:chgData name="KHANH QUOC DUONG" userId="319f4a66-1c78-4a2a-a784-58b0dd3d772e" providerId="ADAL" clId="{AE214855-5426-4ED0-9FF4-781FAFA1296B}" dt="2022-11-08T13:15:25.905" v="2985"/>
          <pc:sldLayoutMkLst>
            <pc:docMk/>
            <pc:sldMasterMk cId="104534350" sldId="2147483673"/>
            <pc:sldLayoutMk cId="122424112" sldId="2147483665"/>
          </pc:sldLayoutMkLst>
        </pc:sldLayoutChg>
        <pc:sldLayoutChg chg="modTransition">
          <pc:chgData name="KHANH QUOC DUONG" userId="319f4a66-1c78-4a2a-a784-58b0dd3d772e" providerId="ADAL" clId="{AE214855-5426-4ED0-9FF4-781FAFA1296B}" dt="2022-11-08T13:15:25.905" v="2985"/>
          <pc:sldLayoutMkLst>
            <pc:docMk/>
            <pc:sldMasterMk cId="104534350" sldId="2147483673"/>
            <pc:sldLayoutMk cId="1276238656" sldId="2147483666"/>
          </pc:sldLayoutMkLst>
        </pc:sldLayoutChg>
        <pc:sldLayoutChg chg="modTransition">
          <pc:chgData name="KHANH QUOC DUONG" userId="319f4a66-1c78-4a2a-a784-58b0dd3d772e" providerId="ADAL" clId="{AE214855-5426-4ED0-9FF4-781FAFA1296B}" dt="2022-11-08T13:15:25.905" v="2985"/>
          <pc:sldLayoutMkLst>
            <pc:docMk/>
            <pc:sldMasterMk cId="104534350" sldId="2147483673"/>
            <pc:sldLayoutMk cId="733629178" sldId="2147483667"/>
          </pc:sldLayoutMkLst>
        </pc:sldLayoutChg>
        <pc:sldLayoutChg chg="modTransition">
          <pc:chgData name="KHANH QUOC DUONG" userId="319f4a66-1c78-4a2a-a784-58b0dd3d772e" providerId="ADAL" clId="{AE214855-5426-4ED0-9FF4-781FAFA1296B}" dt="2022-11-08T13:15:25.905" v="2985"/>
          <pc:sldLayoutMkLst>
            <pc:docMk/>
            <pc:sldMasterMk cId="104534350" sldId="2147483673"/>
            <pc:sldLayoutMk cId="3346917771" sldId="2147483668"/>
          </pc:sldLayoutMkLst>
        </pc:sldLayoutChg>
        <pc:sldLayoutChg chg="modTransition">
          <pc:chgData name="KHANH QUOC DUONG" userId="319f4a66-1c78-4a2a-a784-58b0dd3d772e" providerId="ADAL" clId="{AE214855-5426-4ED0-9FF4-781FAFA1296B}" dt="2022-11-08T13:15:25.905" v="2985"/>
          <pc:sldLayoutMkLst>
            <pc:docMk/>
            <pc:sldMasterMk cId="104534350" sldId="2147483673"/>
            <pc:sldLayoutMk cId="905118407" sldId="2147483669"/>
          </pc:sldLayoutMkLst>
        </pc:sldLayoutChg>
        <pc:sldLayoutChg chg="modTransition">
          <pc:chgData name="KHANH QUOC DUONG" userId="319f4a66-1c78-4a2a-a784-58b0dd3d772e" providerId="ADAL" clId="{AE214855-5426-4ED0-9FF4-781FAFA1296B}" dt="2022-11-08T13:15:25.905" v="2985"/>
          <pc:sldLayoutMkLst>
            <pc:docMk/>
            <pc:sldMasterMk cId="104534350" sldId="2147483673"/>
            <pc:sldLayoutMk cId="2390157292" sldId="2147483670"/>
          </pc:sldLayoutMkLst>
        </pc:sldLayoutChg>
        <pc:sldLayoutChg chg="modTransition">
          <pc:chgData name="KHANH QUOC DUONG" userId="319f4a66-1c78-4a2a-a784-58b0dd3d772e" providerId="ADAL" clId="{AE214855-5426-4ED0-9FF4-781FAFA1296B}" dt="2022-11-08T13:15:25.905" v="2985"/>
          <pc:sldLayoutMkLst>
            <pc:docMk/>
            <pc:sldMasterMk cId="104534350" sldId="2147483673"/>
            <pc:sldLayoutMk cId="1988951325" sldId="2147483671"/>
          </pc:sldLayoutMkLst>
        </pc:sldLayoutChg>
        <pc:sldLayoutChg chg="modTransition">
          <pc:chgData name="KHANH QUOC DUONG" userId="319f4a66-1c78-4a2a-a784-58b0dd3d772e" providerId="ADAL" clId="{AE214855-5426-4ED0-9FF4-781FAFA1296B}" dt="2022-11-08T13:15:25.905" v="2985"/>
          <pc:sldLayoutMkLst>
            <pc:docMk/>
            <pc:sldMasterMk cId="104534350" sldId="2147483673"/>
            <pc:sldLayoutMk cId="1051101489" sldId="2147483672"/>
          </pc:sldLayoutMkLst>
        </pc:sldLayoutChg>
      </pc:sldMasterChg>
    </pc:docChg>
  </pc:docChgLst>
  <pc:docChgLst>
    <pc:chgData name="KHANH QUOC DUONG" userId="319f4a66-1c78-4a2a-a784-58b0dd3d772e" providerId="ADAL" clId="{02505120-A571-4B82-A2E0-DD0B7B69F942}"/>
    <pc:docChg chg="undo custSel addSld modSld addMainMaster delMainMaster">
      <pc:chgData name="KHANH QUOC DUONG" userId="319f4a66-1c78-4a2a-a784-58b0dd3d772e" providerId="ADAL" clId="{02505120-A571-4B82-A2E0-DD0B7B69F942}" dt="2022-11-05T19:28:03.922" v="140" actId="26606"/>
      <pc:docMkLst>
        <pc:docMk/>
      </pc:docMkLst>
      <pc:sldChg chg="addSp delSp modSp new mod setBg modClrScheme setClrOvrMap chgLayout">
        <pc:chgData name="KHANH QUOC DUONG" userId="319f4a66-1c78-4a2a-a784-58b0dd3d772e" providerId="ADAL" clId="{02505120-A571-4B82-A2E0-DD0B7B69F942}" dt="2022-11-05T19:22:22.158" v="100" actId="20577"/>
        <pc:sldMkLst>
          <pc:docMk/>
          <pc:sldMk cId="4150439335" sldId="256"/>
        </pc:sldMkLst>
        <pc:spChg chg="mod ord">
          <ac:chgData name="KHANH QUOC DUONG" userId="319f4a66-1c78-4a2a-a784-58b0dd3d772e" providerId="ADAL" clId="{02505120-A571-4B82-A2E0-DD0B7B69F942}" dt="2022-11-05T19:22:22.158" v="100" actId="20577"/>
          <ac:spMkLst>
            <pc:docMk/>
            <pc:sldMk cId="4150439335" sldId="256"/>
            <ac:spMk id="2" creationId="{C6ED1BF1-80F2-2038-79E4-3273ED810AEE}"/>
          </ac:spMkLst>
        </pc:spChg>
        <pc:spChg chg="mod ord">
          <ac:chgData name="KHANH QUOC DUONG" userId="319f4a66-1c78-4a2a-a784-58b0dd3d772e" providerId="ADAL" clId="{02505120-A571-4B82-A2E0-DD0B7B69F942}" dt="2022-11-05T19:22:03.528" v="50" actId="20577"/>
          <ac:spMkLst>
            <pc:docMk/>
            <pc:sldMk cId="4150439335" sldId="256"/>
            <ac:spMk id="3" creationId="{902E4234-F904-E37C-B78F-71DBB0B6C9F4}"/>
          </ac:spMkLst>
        </pc:spChg>
        <pc:spChg chg="add del">
          <ac:chgData name="KHANH QUOC DUONG" userId="319f4a66-1c78-4a2a-a784-58b0dd3d772e" providerId="ADAL" clId="{02505120-A571-4B82-A2E0-DD0B7B69F942}" dt="2022-11-05T19:20:43.130" v="3" actId="26606"/>
          <ac:spMkLst>
            <pc:docMk/>
            <pc:sldMk cId="4150439335" sldId="256"/>
            <ac:spMk id="1031" creationId="{87CC2527-562A-4F69-B487-4371E5B243E7}"/>
          </ac:spMkLst>
        </pc:spChg>
        <pc:spChg chg="add del">
          <ac:chgData name="KHANH QUOC DUONG" userId="319f4a66-1c78-4a2a-a784-58b0dd3d772e" providerId="ADAL" clId="{02505120-A571-4B82-A2E0-DD0B7B69F942}" dt="2022-11-05T19:20:44.726" v="5" actId="26606"/>
          <ac:spMkLst>
            <pc:docMk/>
            <pc:sldMk cId="4150439335" sldId="256"/>
            <ac:spMk id="1035" creationId="{71B2258F-86CA-4D4D-8270-BC05FCDEBFB3}"/>
          </ac:spMkLst>
        </pc:spChg>
        <pc:spChg chg="add del">
          <ac:chgData name="KHANH QUOC DUONG" userId="319f4a66-1c78-4a2a-a784-58b0dd3d772e" providerId="ADAL" clId="{02505120-A571-4B82-A2E0-DD0B7B69F942}" dt="2022-11-05T19:20:45.831" v="7" actId="26606"/>
          <ac:spMkLst>
            <pc:docMk/>
            <pc:sldMk cId="4150439335" sldId="256"/>
            <ac:spMk id="1037" creationId="{08C9B587-E65E-4B52-B37C-ABEBB6E87928}"/>
          </ac:spMkLst>
        </pc:spChg>
        <pc:spChg chg="add del">
          <ac:chgData name="KHANH QUOC DUONG" userId="319f4a66-1c78-4a2a-a784-58b0dd3d772e" providerId="ADAL" clId="{02505120-A571-4B82-A2E0-DD0B7B69F942}" dt="2022-11-05T19:20:45.831" v="7" actId="26606"/>
          <ac:spMkLst>
            <pc:docMk/>
            <pc:sldMk cId="4150439335" sldId="256"/>
            <ac:spMk id="1038" creationId="{E91DC736-0EF8-4F87-9146-EBF1D2EE4D3D}"/>
          </ac:spMkLst>
        </pc:spChg>
        <pc:spChg chg="add del">
          <ac:chgData name="KHANH QUOC DUONG" userId="319f4a66-1c78-4a2a-a784-58b0dd3d772e" providerId="ADAL" clId="{02505120-A571-4B82-A2E0-DD0B7B69F942}" dt="2022-11-05T19:20:45.831" v="7" actId="26606"/>
          <ac:spMkLst>
            <pc:docMk/>
            <pc:sldMk cId="4150439335" sldId="256"/>
            <ac:spMk id="1039" creationId="{097CD68E-23E3-4007-8847-CD0944C4F7BE}"/>
          </ac:spMkLst>
        </pc:spChg>
        <pc:spChg chg="add del">
          <ac:chgData name="KHANH QUOC DUONG" userId="319f4a66-1c78-4a2a-a784-58b0dd3d772e" providerId="ADAL" clId="{02505120-A571-4B82-A2E0-DD0B7B69F942}" dt="2022-11-05T19:20:45.831" v="7" actId="26606"/>
          <ac:spMkLst>
            <pc:docMk/>
            <pc:sldMk cId="4150439335" sldId="256"/>
            <ac:spMk id="1040" creationId="{AF2F604E-43BE-4DC3-B983-E071523364F8}"/>
          </ac:spMkLst>
        </pc:spChg>
        <pc:spChg chg="add del">
          <ac:chgData name="KHANH QUOC DUONG" userId="319f4a66-1c78-4a2a-a784-58b0dd3d772e" providerId="ADAL" clId="{02505120-A571-4B82-A2E0-DD0B7B69F942}" dt="2022-11-05T19:20:47.222" v="9" actId="26606"/>
          <ac:spMkLst>
            <pc:docMk/>
            <pc:sldMk cId="4150439335" sldId="256"/>
            <ac:spMk id="1042" creationId="{303CC970-4826-4CED-8063-0FB676635452}"/>
          </ac:spMkLst>
        </pc:spChg>
        <pc:spChg chg="add del">
          <ac:chgData name="KHANH QUOC DUONG" userId="319f4a66-1c78-4a2a-a784-58b0dd3d772e" providerId="ADAL" clId="{02505120-A571-4B82-A2E0-DD0B7B69F942}" dt="2022-11-05T19:20:47.222" v="9" actId="26606"/>
          <ac:spMkLst>
            <pc:docMk/>
            <pc:sldMk cId="4150439335" sldId="256"/>
            <ac:spMk id="1043" creationId="{14490D63-3365-45CC-AC50-705C1B76815F}"/>
          </ac:spMkLst>
        </pc:spChg>
        <pc:spChg chg="add del">
          <ac:chgData name="KHANH QUOC DUONG" userId="319f4a66-1c78-4a2a-a784-58b0dd3d772e" providerId="ADAL" clId="{02505120-A571-4B82-A2E0-DD0B7B69F942}" dt="2022-11-05T19:20:48.205" v="11" actId="26606"/>
          <ac:spMkLst>
            <pc:docMk/>
            <pc:sldMk cId="4150439335" sldId="256"/>
            <ac:spMk id="1045" creationId="{C1DD1A8A-57D5-4A81-AD04-532B043C5611}"/>
          </ac:spMkLst>
        </pc:spChg>
        <pc:spChg chg="add del">
          <ac:chgData name="KHANH QUOC DUONG" userId="319f4a66-1c78-4a2a-a784-58b0dd3d772e" providerId="ADAL" clId="{02505120-A571-4B82-A2E0-DD0B7B69F942}" dt="2022-11-05T19:20:48.205" v="11" actId="26606"/>
          <ac:spMkLst>
            <pc:docMk/>
            <pc:sldMk cId="4150439335" sldId="256"/>
            <ac:spMk id="1046" creationId="{007891EC-4501-44ED-A8C8-B11B6DB767AB}"/>
          </ac:spMkLst>
        </pc:spChg>
        <pc:spChg chg="add del">
          <ac:chgData name="KHANH QUOC DUONG" userId="319f4a66-1c78-4a2a-a784-58b0dd3d772e" providerId="ADAL" clId="{02505120-A571-4B82-A2E0-DD0B7B69F942}" dt="2022-11-05T19:20:49.800" v="13" actId="26606"/>
          <ac:spMkLst>
            <pc:docMk/>
            <pc:sldMk cId="4150439335" sldId="256"/>
            <ac:spMk id="1048" creationId="{E49CC64F-7275-4E33-961B-0C5CDC439875}"/>
          </ac:spMkLst>
        </pc:spChg>
        <pc:spChg chg="add del">
          <ac:chgData name="KHANH QUOC DUONG" userId="319f4a66-1c78-4a2a-a784-58b0dd3d772e" providerId="ADAL" clId="{02505120-A571-4B82-A2E0-DD0B7B69F942}" dt="2022-11-05T19:21:54.798" v="31" actId="26606"/>
          <ac:spMkLst>
            <pc:docMk/>
            <pc:sldMk cId="4150439335" sldId="256"/>
            <ac:spMk id="1049" creationId="{A0D24FCD-9833-481C-96FB-849603CC5059}"/>
          </ac:spMkLst>
        </pc:spChg>
        <pc:spChg chg="add del">
          <ac:chgData name="KHANH QUOC DUONG" userId="319f4a66-1c78-4a2a-a784-58b0dd3d772e" providerId="ADAL" clId="{02505120-A571-4B82-A2E0-DD0B7B69F942}" dt="2022-11-05T19:20:55.282" v="15" actId="26606"/>
          <ac:spMkLst>
            <pc:docMk/>
            <pc:sldMk cId="4150439335" sldId="256"/>
            <ac:spMk id="1050" creationId="{854DEE1C-7FD6-4FA0-A96A-BDF952F199AB}"/>
          </ac:spMkLst>
        </pc:spChg>
        <pc:spChg chg="add del">
          <ac:chgData name="KHANH QUOC DUONG" userId="319f4a66-1c78-4a2a-a784-58b0dd3d772e" providerId="ADAL" clId="{02505120-A571-4B82-A2E0-DD0B7B69F942}" dt="2022-11-05T19:21:01.870" v="17" actId="26606"/>
          <ac:spMkLst>
            <pc:docMk/>
            <pc:sldMk cId="4150439335" sldId="256"/>
            <ac:spMk id="1052" creationId="{0E91F5CA-B392-444C-88E3-BF5BAAEBDEB0}"/>
          </ac:spMkLst>
        </pc:spChg>
        <pc:spChg chg="add del">
          <ac:chgData name="KHANH QUOC DUONG" userId="319f4a66-1c78-4a2a-a784-58b0dd3d772e" providerId="ADAL" clId="{02505120-A571-4B82-A2E0-DD0B7B69F942}" dt="2022-11-05T19:21:01.870" v="17" actId="26606"/>
          <ac:spMkLst>
            <pc:docMk/>
            <pc:sldMk cId="4150439335" sldId="256"/>
            <ac:spMk id="1053" creationId="{0459807F-B6FA-44D3-9A53-C55B6B56884A}"/>
          </ac:spMkLst>
        </pc:spChg>
        <pc:spChg chg="add del">
          <ac:chgData name="KHANH QUOC DUONG" userId="319f4a66-1c78-4a2a-a784-58b0dd3d772e" providerId="ADAL" clId="{02505120-A571-4B82-A2E0-DD0B7B69F942}" dt="2022-11-05T19:21:07.210" v="19" actId="26606"/>
          <ac:spMkLst>
            <pc:docMk/>
            <pc:sldMk cId="4150439335" sldId="256"/>
            <ac:spMk id="1055" creationId="{4DE524F2-C7AF-4466-BA99-09C19DE0D819}"/>
          </ac:spMkLst>
        </pc:spChg>
        <pc:spChg chg="add del">
          <ac:chgData name="KHANH QUOC DUONG" userId="319f4a66-1c78-4a2a-a784-58b0dd3d772e" providerId="ADAL" clId="{02505120-A571-4B82-A2E0-DD0B7B69F942}" dt="2022-11-05T19:21:07.210" v="19" actId="26606"/>
          <ac:spMkLst>
            <pc:docMk/>
            <pc:sldMk cId="4150439335" sldId="256"/>
            <ac:spMk id="1056" creationId="{904E317E-14BB-4200-84F3-2064B4C971B7}"/>
          </ac:spMkLst>
        </pc:spChg>
        <pc:spChg chg="add del">
          <ac:chgData name="KHANH QUOC DUONG" userId="319f4a66-1c78-4a2a-a784-58b0dd3d772e" providerId="ADAL" clId="{02505120-A571-4B82-A2E0-DD0B7B69F942}" dt="2022-11-05T19:21:07.210" v="19" actId="26606"/>
          <ac:spMkLst>
            <pc:docMk/>
            <pc:sldMk cId="4150439335" sldId="256"/>
            <ac:spMk id="1057" creationId="{1DF94A24-8152-43C5-86F3-5CC95D8090E2}"/>
          </ac:spMkLst>
        </pc:spChg>
        <pc:spChg chg="add del">
          <ac:chgData name="KHANH QUOC DUONG" userId="319f4a66-1c78-4a2a-a784-58b0dd3d772e" providerId="ADAL" clId="{02505120-A571-4B82-A2E0-DD0B7B69F942}" dt="2022-11-05T19:21:10.788" v="21" actId="26606"/>
          <ac:spMkLst>
            <pc:docMk/>
            <pc:sldMk cId="4150439335" sldId="256"/>
            <ac:spMk id="1059" creationId="{82950D9A-4705-4314-961A-4F88B2CE412D}"/>
          </ac:spMkLst>
        </pc:spChg>
        <pc:spChg chg="add del">
          <ac:chgData name="KHANH QUOC DUONG" userId="319f4a66-1c78-4a2a-a784-58b0dd3d772e" providerId="ADAL" clId="{02505120-A571-4B82-A2E0-DD0B7B69F942}" dt="2022-11-05T19:21:10.788" v="21" actId="26606"/>
          <ac:spMkLst>
            <pc:docMk/>
            <pc:sldMk cId="4150439335" sldId="256"/>
            <ac:spMk id="1060" creationId="{B13969F2-ED52-4E5C-B3FC-01E01B8B9FBC}"/>
          </ac:spMkLst>
        </pc:spChg>
        <pc:spChg chg="add del">
          <ac:chgData name="KHANH QUOC DUONG" userId="319f4a66-1c78-4a2a-a784-58b0dd3d772e" providerId="ADAL" clId="{02505120-A571-4B82-A2E0-DD0B7B69F942}" dt="2022-11-05T19:21:19.348" v="23" actId="26606"/>
          <ac:spMkLst>
            <pc:docMk/>
            <pc:sldMk cId="4150439335" sldId="256"/>
            <ac:spMk id="1063" creationId="{3011B0B3-5679-4759-90B8-3B908C4CBD21}"/>
          </ac:spMkLst>
        </pc:spChg>
        <pc:spChg chg="add del">
          <ac:chgData name="KHANH QUOC DUONG" userId="319f4a66-1c78-4a2a-a784-58b0dd3d772e" providerId="ADAL" clId="{02505120-A571-4B82-A2E0-DD0B7B69F942}" dt="2022-11-05T19:21:30.270" v="25" actId="26606"/>
          <ac:spMkLst>
            <pc:docMk/>
            <pc:sldMk cId="4150439335" sldId="256"/>
            <ac:spMk id="1211" creationId="{489B7BFD-8F45-4093-AD9C-91B15B0503D9}"/>
          </ac:spMkLst>
        </pc:spChg>
        <pc:spChg chg="add del">
          <ac:chgData name="KHANH QUOC DUONG" userId="319f4a66-1c78-4a2a-a784-58b0dd3d772e" providerId="ADAL" clId="{02505120-A571-4B82-A2E0-DD0B7B69F942}" dt="2022-11-05T19:21:30.270" v="25" actId="26606"/>
          <ac:spMkLst>
            <pc:docMk/>
            <pc:sldMk cId="4150439335" sldId="256"/>
            <ac:spMk id="1212" creationId="{4D4C00DC-4DC6-4CD2-9E31-F17E6CEBC5A6}"/>
          </ac:spMkLst>
        </pc:spChg>
        <pc:spChg chg="add del">
          <ac:chgData name="KHANH QUOC DUONG" userId="319f4a66-1c78-4a2a-a784-58b0dd3d772e" providerId="ADAL" clId="{02505120-A571-4B82-A2E0-DD0B7B69F942}" dt="2022-11-05T19:21:30.270" v="25" actId="26606"/>
          <ac:spMkLst>
            <pc:docMk/>
            <pc:sldMk cId="4150439335" sldId="256"/>
            <ac:spMk id="1213" creationId="{A499C65A-9B02-4D7F-BD68-CD38D880551F}"/>
          </ac:spMkLst>
        </pc:spChg>
        <pc:spChg chg="add del">
          <ac:chgData name="KHANH QUOC DUONG" userId="319f4a66-1c78-4a2a-a784-58b0dd3d772e" providerId="ADAL" clId="{02505120-A571-4B82-A2E0-DD0B7B69F942}" dt="2022-11-05T19:21:33.981" v="27" actId="26606"/>
          <ac:spMkLst>
            <pc:docMk/>
            <pc:sldMk cId="4150439335" sldId="256"/>
            <ac:spMk id="1234" creationId="{3CF1A380-6089-BB41-8F3A-4DC5336F2AE0}"/>
          </ac:spMkLst>
        </pc:spChg>
        <pc:spChg chg="add del">
          <ac:chgData name="KHANH QUOC DUONG" userId="319f4a66-1c78-4a2a-a784-58b0dd3d772e" providerId="ADAL" clId="{02505120-A571-4B82-A2E0-DD0B7B69F942}" dt="2022-11-05T19:21:33.981" v="27" actId="26606"/>
          <ac:spMkLst>
            <pc:docMk/>
            <pc:sldMk cId="4150439335" sldId="256"/>
            <ac:spMk id="1235" creationId="{B17C82BA-B31E-489C-9E34-F04CE4526397}"/>
          </ac:spMkLst>
        </pc:spChg>
        <pc:spChg chg="add del">
          <ac:chgData name="KHANH QUOC DUONG" userId="319f4a66-1c78-4a2a-a784-58b0dd3d772e" providerId="ADAL" clId="{02505120-A571-4B82-A2E0-DD0B7B69F942}" dt="2022-11-05T19:21:36.911" v="29" actId="26606"/>
          <ac:spMkLst>
            <pc:docMk/>
            <pc:sldMk cId="4150439335" sldId="256"/>
            <ac:spMk id="1237" creationId="{B6D694DB-A3FC-4F14-A225-17BEBA4416DA}"/>
          </ac:spMkLst>
        </pc:spChg>
        <pc:spChg chg="add del">
          <ac:chgData name="KHANH QUOC DUONG" userId="319f4a66-1c78-4a2a-a784-58b0dd3d772e" providerId="ADAL" clId="{02505120-A571-4B82-A2E0-DD0B7B69F942}" dt="2022-11-05T19:21:54.798" v="31" actId="26606"/>
          <ac:spMkLst>
            <pc:docMk/>
            <pc:sldMk cId="4150439335" sldId="256"/>
            <ac:spMk id="1244" creationId="{DE59CF68-BABE-4C2C-8CF4-65074F93B2CF}"/>
          </ac:spMkLst>
        </pc:spChg>
        <pc:spChg chg="add">
          <ac:chgData name="KHANH QUOC DUONG" userId="319f4a66-1c78-4a2a-a784-58b0dd3d772e" providerId="ADAL" clId="{02505120-A571-4B82-A2E0-DD0B7B69F942}" dt="2022-11-05T19:21:54.828" v="32" actId="26606"/>
          <ac:spMkLst>
            <pc:docMk/>
            <pc:sldMk cId="4150439335" sldId="256"/>
            <ac:spMk id="1259" creationId="{0E91F5CA-B392-444C-88E3-BF5BAAEBDEB0}"/>
          </ac:spMkLst>
        </pc:spChg>
        <pc:spChg chg="add">
          <ac:chgData name="KHANH QUOC DUONG" userId="319f4a66-1c78-4a2a-a784-58b0dd3d772e" providerId="ADAL" clId="{02505120-A571-4B82-A2E0-DD0B7B69F942}" dt="2022-11-05T19:21:54.828" v="32" actId="26606"/>
          <ac:spMkLst>
            <pc:docMk/>
            <pc:sldMk cId="4150439335" sldId="256"/>
            <ac:spMk id="1260" creationId="{0459807F-B6FA-44D3-9A53-C55B6B56884A}"/>
          </ac:spMkLst>
        </pc:spChg>
        <pc:grpChg chg="add del">
          <ac:chgData name="KHANH QUOC DUONG" userId="319f4a66-1c78-4a2a-a784-58b0dd3d772e" providerId="ADAL" clId="{02505120-A571-4B82-A2E0-DD0B7B69F942}" dt="2022-11-05T19:21:30.270" v="25" actId="26606"/>
          <ac:grpSpMkLst>
            <pc:docMk/>
            <pc:sldMk cId="4150439335" sldId="256"/>
            <ac:grpSpMk id="1041" creationId="{1F4896D7-5AD0-4505-BCCD-82262CFEE2E1}"/>
          </ac:grpSpMkLst>
        </pc:grpChg>
        <pc:grpChg chg="add del">
          <ac:chgData name="KHANH QUOC DUONG" userId="319f4a66-1c78-4a2a-a784-58b0dd3d772e" providerId="ADAL" clId="{02505120-A571-4B82-A2E0-DD0B7B69F942}" dt="2022-11-05T19:21:30.270" v="25" actId="26606"/>
          <ac:grpSpMkLst>
            <pc:docMk/>
            <pc:sldMk cId="4150439335" sldId="256"/>
            <ac:grpSpMk id="1214" creationId="{66FB5A75-BDE2-4F12-A95B-C48788A7685C}"/>
          </ac:grpSpMkLst>
        </pc:grpChg>
        <pc:grpChg chg="add del">
          <ac:chgData name="KHANH QUOC DUONG" userId="319f4a66-1c78-4a2a-a784-58b0dd3d772e" providerId="ADAL" clId="{02505120-A571-4B82-A2E0-DD0B7B69F942}" dt="2022-11-05T19:21:36.911" v="29" actId="26606"/>
          <ac:grpSpMkLst>
            <pc:docMk/>
            <pc:sldMk cId="4150439335" sldId="256"/>
            <ac:grpSpMk id="1238" creationId="{3A87D413-7BAA-462C-B2E4-D3E7F1B8498D}"/>
          </ac:grpSpMkLst>
        </pc:grpChg>
        <pc:grpChg chg="add del">
          <ac:chgData name="KHANH QUOC DUONG" userId="319f4a66-1c78-4a2a-a784-58b0dd3d772e" providerId="ADAL" clId="{02505120-A571-4B82-A2E0-DD0B7B69F942}" dt="2022-11-05T19:21:54.798" v="31" actId="26606"/>
          <ac:grpSpMkLst>
            <pc:docMk/>
            <pc:sldMk cId="4150439335" sldId="256"/>
            <ac:grpSpMk id="1245" creationId="{3E1D28A9-431E-4E55-ADE3-161D757A2DA7}"/>
          </ac:grpSpMkLst>
        </pc:grpChg>
        <pc:grpChg chg="add del">
          <ac:chgData name="KHANH QUOC DUONG" userId="319f4a66-1c78-4a2a-a784-58b0dd3d772e" providerId="ADAL" clId="{02505120-A571-4B82-A2E0-DD0B7B69F942}" dt="2022-11-05T19:21:54.798" v="31" actId="26606"/>
          <ac:grpSpMkLst>
            <pc:docMk/>
            <pc:sldMk cId="4150439335" sldId="256"/>
            <ac:grpSpMk id="1256" creationId="{BBE9D418-D5B0-47F9-88F0-342F7E9E5FDA}"/>
          </ac:grpSpMkLst>
        </pc:grpChg>
        <pc:picChg chg="add mod ord">
          <ac:chgData name="KHANH QUOC DUONG" userId="319f4a66-1c78-4a2a-a784-58b0dd3d772e" providerId="ADAL" clId="{02505120-A571-4B82-A2E0-DD0B7B69F942}" dt="2022-11-05T19:21:54.828" v="32" actId="26606"/>
          <ac:picMkLst>
            <pc:docMk/>
            <pc:sldMk cId="4150439335" sldId="256"/>
            <ac:picMk id="1026" creationId="{673C65B1-69FF-ECA4-C191-A7095B4A9493}"/>
          </ac:picMkLst>
        </pc:picChg>
        <pc:cxnChg chg="add del">
          <ac:chgData name="KHANH QUOC DUONG" userId="319f4a66-1c78-4a2a-a784-58b0dd3d772e" providerId="ADAL" clId="{02505120-A571-4B82-A2E0-DD0B7B69F942}" dt="2022-11-05T19:20:43.130" v="3" actId="26606"/>
          <ac:cxnSpMkLst>
            <pc:docMk/>
            <pc:sldMk cId="4150439335" sldId="256"/>
            <ac:cxnSpMk id="1033" creationId="{BCDAEC91-5BCE-4B55-9CC0-43EF94CB734B}"/>
          </ac:cxnSpMkLst>
        </pc:cxnChg>
        <pc:cxnChg chg="add del">
          <ac:chgData name="KHANH QUOC DUONG" userId="319f4a66-1c78-4a2a-a784-58b0dd3d772e" providerId="ADAL" clId="{02505120-A571-4B82-A2E0-DD0B7B69F942}" dt="2022-11-05T19:21:10.788" v="21" actId="26606"/>
          <ac:cxnSpMkLst>
            <pc:docMk/>
            <pc:sldMk cId="4150439335" sldId="256"/>
            <ac:cxnSpMk id="1061" creationId="{13AC671C-E66F-43C5-A66A-C477339DD232}"/>
          </ac:cxnSpMkLst>
        </pc:cxnChg>
        <pc:cxnChg chg="add del">
          <ac:chgData name="KHANH QUOC DUONG" userId="319f4a66-1c78-4a2a-a784-58b0dd3d772e" providerId="ADAL" clId="{02505120-A571-4B82-A2E0-DD0B7B69F942}" dt="2022-11-05T19:21:19.348" v="23" actId="26606"/>
          <ac:cxnSpMkLst>
            <pc:docMk/>
            <pc:sldMk cId="4150439335" sldId="256"/>
            <ac:cxnSpMk id="1064" creationId="{32E97E5C-7A5F-424E-AAE4-654396E90799}"/>
          </ac:cxnSpMkLst>
        </pc:cxnChg>
      </pc:sldChg>
      <pc:sldChg chg="addSp delSp modSp new mod setBg">
        <pc:chgData name="KHANH QUOC DUONG" userId="319f4a66-1c78-4a2a-a784-58b0dd3d772e" providerId="ADAL" clId="{02505120-A571-4B82-A2E0-DD0B7B69F942}" dt="2022-11-05T19:24:28.771" v="111" actId="26606"/>
        <pc:sldMkLst>
          <pc:docMk/>
          <pc:sldMk cId="936763912" sldId="257"/>
        </pc:sldMkLst>
        <pc:spChg chg="del mod ord">
          <ac:chgData name="KHANH QUOC DUONG" userId="319f4a66-1c78-4a2a-a784-58b0dd3d772e" providerId="ADAL" clId="{02505120-A571-4B82-A2E0-DD0B7B69F942}" dt="2022-11-05T19:24:28.771" v="111" actId="26606"/>
          <ac:spMkLst>
            <pc:docMk/>
            <pc:sldMk cId="936763912" sldId="257"/>
            <ac:spMk id="2" creationId="{2ED2A3B0-45B3-766B-0E7B-06A2EB52B092}"/>
          </ac:spMkLst>
        </pc:spChg>
        <pc:spChg chg="add del mod ord">
          <ac:chgData name="KHANH QUOC DUONG" userId="319f4a66-1c78-4a2a-a784-58b0dd3d772e" providerId="ADAL" clId="{02505120-A571-4B82-A2E0-DD0B7B69F942}" dt="2022-11-05T19:24:28.771" v="111" actId="26606"/>
          <ac:spMkLst>
            <pc:docMk/>
            <pc:sldMk cId="936763912" sldId="257"/>
            <ac:spMk id="3" creationId="{F0BF2011-84CC-D6E6-240B-A42A57D79775}"/>
          </ac:spMkLst>
        </pc:spChg>
        <pc:spChg chg="add del">
          <ac:chgData name="KHANH QUOC DUONG" userId="319f4a66-1c78-4a2a-a784-58b0dd3d772e" providerId="ADAL" clId="{02505120-A571-4B82-A2E0-DD0B7B69F942}" dt="2022-11-05T19:24:17.042" v="104" actId="26606"/>
          <ac:spMkLst>
            <pc:docMk/>
            <pc:sldMk cId="936763912" sldId="257"/>
            <ac:spMk id="2055" creationId="{7666DE11-17E1-4DC7-B2B7-6DA2E6A9CE8B}"/>
          </ac:spMkLst>
        </pc:spChg>
        <pc:spChg chg="add del">
          <ac:chgData name="KHANH QUOC DUONG" userId="319f4a66-1c78-4a2a-a784-58b0dd3d772e" providerId="ADAL" clId="{02505120-A571-4B82-A2E0-DD0B7B69F942}" dt="2022-11-05T19:24:17.042" v="104" actId="26606"/>
          <ac:spMkLst>
            <pc:docMk/>
            <pc:sldMk cId="936763912" sldId="257"/>
            <ac:spMk id="2057" creationId="{B52E493E-0B27-4F3C-AA01-17F0A2564112}"/>
          </ac:spMkLst>
        </pc:spChg>
        <pc:spChg chg="add del">
          <ac:chgData name="KHANH QUOC DUONG" userId="319f4a66-1c78-4a2a-a784-58b0dd3d772e" providerId="ADAL" clId="{02505120-A571-4B82-A2E0-DD0B7B69F942}" dt="2022-11-05T19:24:19.242" v="106" actId="26606"/>
          <ac:spMkLst>
            <pc:docMk/>
            <pc:sldMk cId="936763912" sldId="257"/>
            <ac:spMk id="2059" creationId="{F0C518C2-0AA4-470C-87B9-9CBF428FBA25}"/>
          </ac:spMkLst>
        </pc:spChg>
        <pc:spChg chg="add del">
          <ac:chgData name="KHANH QUOC DUONG" userId="319f4a66-1c78-4a2a-a784-58b0dd3d772e" providerId="ADAL" clId="{02505120-A571-4B82-A2E0-DD0B7B69F942}" dt="2022-11-05T19:24:19.242" v="106" actId="26606"/>
          <ac:spMkLst>
            <pc:docMk/>
            <pc:sldMk cId="936763912" sldId="257"/>
            <ac:spMk id="2060" creationId="{04C21BAE-6866-4C7A-A7EC-C1B2E572D5BE}"/>
          </ac:spMkLst>
        </pc:spChg>
        <pc:spChg chg="add del">
          <ac:chgData name="KHANH QUOC DUONG" userId="319f4a66-1c78-4a2a-a784-58b0dd3d772e" providerId="ADAL" clId="{02505120-A571-4B82-A2E0-DD0B7B69F942}" dt="2022-11-05T19:24:19.242" v="106" actId="26606"/>
          <ac:spMkLst>
            <pc:docMk/>
            <pc:sldMk cId="936763912" sldId="257"/>
            <ac:spMk id="2061" creationId="{7E7D0C94-08B4-48AE-8813-CC4D60294F42}"/>
          </ac:spMkLst>
        </pc:spChg>
        <pc:spChg chg="add del">
          <ac:chgData name="KHANH QUOC DUONG" userId="319f4a66-1c78-4a2a-a784-58b0dd3d772e" providerId="ADAL" clId="{02505120-A571-4B82-A2E0-DD0B7B69F942}" dt="2022-11-05T19:24:20.621" v="108" actId="26606"/>
          <ac:spMkLst>
            <pc:docMk/>
            <pc:sldMk cId="936763912" sldId="257"/>
            <ac:spMk id="2063" creationId="{7FF47CB7-972F-479F-A36D-9E72D26EC8DA}"/>
          </ac:spMkLst>
        </pc:spChg>
        <pc:spChg chg="add del">
          <ac:chgData name="KHANH QUOC DUONG" userId="319f4a66-1c78-4a2a-a784-58b0dd3d772e" providerId="ADAL" clId="{02505120-A571-4B82-A2E0-DD0B7B69F942}" dt="2022-11-05T19:24:20.621" v="108" actId="26606"/>
          <ac:spMkLst>
            <pc:docMk/>
            <pc:sldMk cId="936763912" sldId="257"/>
            <ac:spMk id="2064" creationId="{0D153B68-5844-490D-8E67-F616D6D721CA}"/>
          </ac:spMkLst>
        </pc:spChg>
        <pc:spChg chg="add del">
          <ac:chgData name="KHANH QUOC DUONG" userId="319f4a66-1c78-4a2a-a784-58b0dd3d772e" providerId="ADAL" clId="{02505120-A571-4B82-A2E0-DD0B7B69F942}" dt="2022-11-05T19:24:20.621" v="108" actId="26606"/>
          <ac:spMkLst>
            <pc:docMk/>
            <pc:sldMk cId="936763912" sldId="257"/>
            <ac:spMk id="2065" creationId="{C64E267B-3F5A-4357-9E7F-C5FBE5D3B1E0}"/>
          </ac:spMkLst>
        </pc:spChg>
        <pc:spChg chg="add del">
          <ac:chgData name="KHANH QUOC DUONG" userId="319f4a66-1c78-4a2a-a784-58b0dd3d772e" providerId="ADAL" clId="{02505120-A571-4B82-A2E0-DD0B7B69F942}" dt="2022-11-05T19:24:28.761" v="110" actId="26606"/>
          <ac:spMkLst>
            <pc:docMk/>
            <pc:sldMk cId="936763912" sldId="257"/>
            <ac:spMk id="2069" creationId="{0E91F5CA-B392-444C-88E3-BF5BAAEBDEB0}"/>
          </ac:spMkLst>
        </pc:spChg>
        <pc:spChg chg="add del">
          <ac:chgData name="KHANH QUOC DUONG" userId="319f4a66-1c78-4a2a-a784-58b0dd3d772e" providerId="ADAL" clId="{02505120-A571-4B82-A2E0-DD0B7B69F942}" dt="2022-11-05T19:24:28.761" v="110" actId="26606"/>
          <ac:spMkLst>
            <pc:docMk/>
            <pc:sldMk cId="936763912" sldId="257"/>
            <ac:spMk id="2070" creationId="{F6EE1C8D-9233-4EBC-9B68-862FDCA26650}"/>
          </ac:spMkLst>
        </pc:spChg>
        <pc:spChg chg="add del">
          <ac:chgData name="KHANH QUOC DUONG" userId="319f4a66-1c78-4a2a-a784-58b0dd3d772e" providerId="ADAL" clId="{02505120-A571-4B82-A2E0-DD0B7B69F942}" dt="2022-11-05T19:24:28.761" v="110" actId="26606"/>
          <ac:spMkLst>
            <pc:docMk/>
            <pc:sldMk cId="936763912" sldId="257"/>
            <ac:spMk id="2071" creationId="{48F92359-2883-4C1D-972D-BF52F3F41A18}"/>
          </ac:spMkLst>
        </pc:spChg>
        <pc:spChg chg="add">
          <ac:chgData name="KHANH QUOC DUONG" userId="319f4a66-1c78-4a2a-a784-58b0dd3d772e" providerId="ADAL" clId="{02505120-A571-4B82-A2E0-DD0B7B69F942}" dt="2022-11-05T19:24:28.771" v="111" actId="26606"/>
          <ac:spMkLst>
            <pc:docMk/>
            <pc:sldMk cId="936763912" sldId="257"/>
            <ac:spMk id="2075" creationId="{ABA4B6D2-67B7-4DDF-9D67-252A664A4E1C}"/>
          </ac:spMkLst>
        </pc:spChg>
        <pc:picChg chg="add mod ord">
          <ac:chgData name="KHANH QUOC DUONG" userId="319f4a66-1c78-4a2a-a784-58b0dd3d772e" providerId="ADAL" clId="{02505120-A571-4B82-A2E0-DD0B7B69F942}" dt="2022-11-05T19:24:28.771" v="111" actId="26606"/>
          <ac:picMkLst>
            <pc:docMk/>
            <pc:sldMk cId="936763912" sldId="257"/>
            <ac:picMk id="2050" creationId="{CECAD250-B582-3038-A5E5-1DA5B633042E}"/>
          </ac:picMkLst>
        </pc:picChg>
        <pc:picChg chg="add del">
          <ac:chgData name="KHANH QUOC DUONG" userId="319f4a66-1c78-4a2a-a784-58b0dd3d772e" providerId="ADAL" clId="{02505120-A571-4B82-A2E0-DD0B7B69F942}" dt="2022-11-05T19:24:28.761" v="110" actId="26606"/>
          <ac:picMkLst>
            <pc:docMk/>
            <pc:sldMk cId="936763912" sldId="257"/>
            <ac:picMk id="2067" creationId="{DEB2E8C4-C3E7-4048-A43D-9859510CFA98}"/>
          </ac:picMkLst>
        </pc:picChg>
        <pc:picChg chg="add">
          <ac:chgData name="KHANH QUOC DUONG" userId="319f4a66-1c78-4a2a-a784-58b0dd3d772e" providerId="ADAL" clId="{02505120-A571-4B82-A2E0-DD0B7B69F942}" dt="2022-11-05T19:24:28.771" v="111" actId="26606"/>
          <ac:picMkLst>
            <pc:docMk/>
            <pc:sldMk cId="936763912" sldId="257"/>
            <ac:picMk id="2073" creationId="{DEB2E8C4-C3E7-4048-A43D-9859510CFA98}"/>
          </ac:picMkLst>
        </pc:picChg>
        <pc:inkChg chg="add del">
          <ac:chgData name="KHANH QUOC DUONG" userId="319f4a66-1c78-4a2a-a784-58b0dd3d772e" providerId="ADAL" clId="{02505120-A571-4B82-A2E0-DD0B7B69F942}" dt="2022-11-05T19:24:28.761" v="110" actId="26606"/>
          <ac:inkMkLst>
            <pc:docMk/>
            <pc:sldMk cId="936763912" sldId="257"/>
            <ac:inkMk id="2068" creationId="{24D29CCB-7956-4E3E-8880-304085F04BF4}"/>
          </ac:inkMkLst>
        </pc:inkChg>
        <pc:inkChg chg="add">
          <ac:chgData name="KHANH QUOC DUONG" userId="319f4a66-1c78-4a2a-a784-58b0dd3d772e" providerId="ADAL" clId="{02505120-A571-4B82-A2E0-DD0B7B69F942}" dt="2022-11-05T19:24:28.771" v="111" actId="26606"/>
          <ac:inkMkLst>
            <pc:docMk/>
            <pc:sldMk cId="936763912" sldId="257"/>
            <ac:inkMk id="2074" creationId="{24D29CCB-7956-4E3E-8880-304085F04BF4}"/>
          </ac:inkMkLst>
        </pc:inkChg>
      </pc:sldChg>
      <pc:sldChg chg="addSp delSp modSp new mod setBg">
        <pc:chgData name="KHANH QUOC DUONG" userId="319f4a66-1c78-4a2a-a784-58b0dd3d772e" providerId="ADAL" clId="{02505120-A571-4B82-A2E0-DD0B7B69F942}" dt="2022-11-05T19:28:03.922" v="140" actId="26606"/>
        <pc:sldMkLst>
          <pc:docMk/>
          <pc:sldMk cId="3288970920" sldId="258"/>
        </pc:sldMkLst>
        <pc:spChg chg="mod ord">
          <ac:chgData name="KHANH QUOC DUONG" userId="319f4a66-1c78-4a2a-a784-58b0dd3d772e" providerId="ADAL" clId="{02505120-A571-4B82-A2E0-DD0B7B69F942}" dt="2022-11-05T19:28:03.922" v="140" actId="26606"/>
          <ac:spMkLst>
            <pc:docMk/>
            <pc:sldMk cId="3288970920" sldId="258"/>
            <ac:spMk id="2" creationId="{D4AD0C90-B164-F1A3-4207-6F6E754D2864}"/>
          </ac:spMkLst>
        </pc:spChg>
        <pc:spChg chg="del">
          <ac:chgData name="KHANH QUOC DUONG" userId="319f4a66-1c78-4a2a-a784-58b0dd3d772e" providerId="ADAL" clId="{02505120-A571-4B82-A2E0-DD0B7B69F942}" dt="2022-11-05T19:26:50.267" v="114" actId="26606"/>
          <ac:spMkLst>
            <pc:docMk/>
            <pc:sldMk cId="3288970920" sldId="258"/>
            <ac:spMk id="3" creationId="{574B07D6-E1C0-8A36-6047-B91DAF409C2A}"/>
          </ac:spMkLst>
        </pc:spChg>
        <pc:spChg chg="add del mod">
          <ac:chgData name="KHANH QUOC DUONG" userId="319f4a66-1c78-4a2a-a784-58b0dd3d772e" providerId="ADAL" clId="{02505120-A571-4B82-A2E0-DD0B7B69F942}" dt="2022-11-05T19:28:03.922" v="140" actId="26606"/>
          <ac:spMkLst>
            <pc:docMk/>
            <pc:sldMk cId="3288970920" sldId="258"/>
            <ac:spMk id="4" creationId="{CFB28ABF-1CD8-FD68-9851-B21F1F0349BB}"/>
          </ac:spMkLst>
        </pc:spChg>
        <pc:spChg chg="add del">
          <ac:chgData name="KHANH QUOC DUONG" userId="319f4a66-1c78-4a2a-a784-58b0dd3d772e" providerId="ADAL" clId="{02505120-A571-4B82-A2E0-DD0B7B69F942}" dt="2022-11-05T19:28:03.922" v="140" actId="26606"/>
          <ac:spMkLst>
            <pc:docMk/>
            <pc:sldMk cId="3288970920" sldId="258"/>
            <ac:spMk id="3083" creationId="{78E81931-EC11-4433-BB7B-ED42BAA2441E}"/>
          </ac:spMkLst>
        </pc:spChg>
        <pc:spChg chg="add del">
          <ac:chgData name="KHANH QUOC DUONG" userId="319f4a66-1c78-4a2a-a784-58b0dd3d772e" providerId="ADAL" clId="{02505120-A571-4B82-A2E0-DD0B7B69F942}" dt="2022-11-05T19:28:03.922" v="140" actId="26606"/>
          <ac:spMkLst>
            <pc:docMk/>
            <pc:sldMk cId="3288970920" sldId="258"/>
            <ac:spMk id="3085" creationId="{F35BC353-549C-47DC-9732-7E6961372840}"/>
          </ac:spMkLst>
        </pc:spChg>
        <pc:spChg chg="add">
          <ac:chgData name="KHANH QUOC DUONG" userId="319f4a66-1c78-4a2a-a784-58b0dd3d772e" providerId="ADAL" clId="{02505120-A571-4B82-A2E0-DD0B7B69F942}" dt="2022-11-05T19:28:03.922" v="140" actId="26606"/>
          <ac:spMkLst>
            <pc:docMk/>
            <pc:sldMk cId="3288970920" sldId="258"/>
            <ac:spMk id="3094" creationId="{78E81931-EC11-4433-BB7B-ED42BAA2441E}"/>
          </ac:spMkLst>
        </pc:spChg>
        <pc:spChg chg="add">
          <ac:chgData name="KHANH QUOC DUONG" userId="319f4a66-1c78-4a2a-a784-58b0dd3d772e" providerId="ADAL" clId="{02505120-A571-4B82-A2E0-DD0B7B69F942}" dt="2022-11-05T19:28:03.922" v="140" actId="26606"/>
          <ac:spMkLst>
            <pc:docMk/>
            <pc:sldMk cId="3288970920" sldId="258"/>
            <ac:spMk id="3096" creationId="{F35BC353-549C-47DC-9732-7E6961372840}"/>
          </ac:spMkLst>
        </pc:spChg>
        <pc:picChg chg="add del mod">
          <ac:chgData name="KHANH QUOC DUONG" userId="319f4a66-1c78-4a2a-a784-58b0dd3d772e" providerId="ADAL" clId="{02505120-A571-4B82-A2E0-DD0B7B69F942}" dt="2022-11-05T19:27:56.621" v="138" actId="478"/>
          <ac:picMkLst>
            <pc:docMk/>
            <pc:sldMk cId="3288970920" sldId="258"/>
            <ac:picMk id="3074" creationId="{C679A2B6-21DB-CA83-DC87-A28460D57CC2}"/>
          </ac:picMkLst>
        </pc:picChg>
        <pc:picChg chg="add mod">
          <ac:chgData name="KHANH QUOC DUONG" userId="319f4a66-1c78-4a2a-a784-58b0dd3d772e" providerId="ADAL" clId="{02505120-A571-4B82-A2E0-DD0B7B69F942}" dt="2022-11-05T19:28:03.922" v="140" actId="26606"/>
          <ac:picMkLst>
            <pc:docMk/>
            <pc:sldMk cId="3288970920" sldId="258"/>
            <ac:picMk id="3076" creationId="{09461CBA-AC74-B27D-6FB4-32BA531F7228}"/>
          </ac:picMkLst>
        </pc:picChg>
        <pc:picChg chg="add del">
          <ac:chgData name="KHANH QUOC DUONG" userId="319f4a66-1c78-4a2a-a784-58b0dd3d772e" providerId="ADAL" clId="{02505120-A571-4B82-A2E0-DD0B7B69F942}" dt="2022-11-05T19:28:03.922" v="140" actId="26606"/>
          <ac:picMkLst>
            <pc:docMk/>
            <pc:sldMk cId="3288970920" sldId="258"/>
            <ac:picMk id="3079" creationId="{DEB2E8C4-C3E7-4048-A43D-9859510CFA98}"/>
          </ac:picMkLst>
        </pc:picChg>
        <pc:picChg chg="add">
          <ac:chgData name="KHANH QUOC DUONG" userId="319f4a66-1c78-4a2a-a784-58b0dd3d772e" providerId="ADAL" clId="{02505120-A571-4B82-A2E0-DD0B7B69F942}" dt="2022-11-05T19:28:03.922" v="140" actId="26606"/>
          <ac:picMkLst>
            <pc:docMk/>
            <pc:sldMk cId="3288970920" sldId="258"/>
            <ac:picMk id="3090" creationId="{DEB2E8C4-C3E7-4048-A43D-9859510CFA98}"/>
          </ac:picMkLst>
        </pc:picChg>
        <pc:inkChg chg="add del">
          <ac:chgData name="KHANH QUOC DUONG" userId="319f4a66-1c78-4a2a-a784-58b0dd3d772e" providerId="ADAL" clId="{02505120-A571-4B82-A2E0-DD0B7B69F942}" dt="2022-11-05T19:28:03.922" v="140" actId="26606"/>
          <ac:inkMkLst>
            <pc:docMk/>
            <pc:sldMk cId="3288970920" sldId="258"/>
            <ac:inkMk id="3081" creationId="{24D29CCB-7956-4E3E-8880-304085F04BF4}"/>
          </ac:inkMkLst>
        </pc:inkChg>
        <pc:inkChg chg="add">
          <ac:chgData name="KHANH QUOC DUONG" userId="319f4a66-1c78-4a2a-a784-58b0dd3d772e" providerId="ADAL" clId="{02505120-A571-4B82-A2E0-DD0B7B69F942}" dt="2022-11-05T19:28:03.922" v="140" actId="26606"/>
          <ac:inkMkLst>
            <pc:docMk/>
            <pc:sldMk cId="3288970920" sldId="258"/>
            <ac:inkMk id="3092" creationId="{24D29CCB-7956-4E3E-8880-304085F04BF4}"/>
          </ac:inkMkLst>
        </pc:inkChg>
      </pc:sldChg>
      <pc:sldMasterChg chg="add del addSldLayout delSldLayout">
        <pc:chgData name="KHANH QUOC DUONG" userId="319f4a66-1c78-4a2a-a784-58b0dd3d772e" providerId="ADAL" clId="{02505120-A571-4B82-A2E0-DD0B7B69F942}" dt="2022-11-05T19:21:54.828" v="32" actId="26606"/>
        <pc:sldMasterMkLst>
          <pc:docMk/>
          <pc:sldMasterMk cId="1321849241" sldId="2147483648"/>
        </pc:sldMasterMkLst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321849241" sldId="2147483648"/>
            <pc:sldLayoutMk cId="1197711726" sldId="2147483649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321849241" sldId="2147483648"/>
            <pc:sldLayoutMk cId="72017231" sldId="2147483650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321849241" sldId="2147483648"/>
            <pc:sldLayoutMk cId="3656697494" sldId="2147483651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321849241" sldId="2147483648"/>
            <pc:sldLayoutMk cId="2419475300" sldId="2147483652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321849241" sldId="2147483648"/>
            <pc:sldLayoutMk cId="4273231812" sldId="2147483653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321849241" sldId="2147483648"/>
            <pc:sldLayoutMk cId="2148294540" sldId="2147483654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321849241" sldId="2147483648"/>
            <pc:sldLayoutMk cId="20266995" sldId="2147483655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321849241" sldId="2147483648"/>
            <pc:sldLayoutMk cId="4258751368" sldId="2147483656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321849241" sldId="2147483648"/>
            <pc:sldLayoutMk cId="132636041" sldId="2147483657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321849241" sldId="2147483648"/>
            <pc:sldLayoutMk cId="1217597627" sldId="2147483658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321849241" sldId="2147483648"/>
            <pc:sldLayoutMk cId="3298888429" sldId="2147483659"/>
          </pc:sldLayoutMkLst>
        </pc:sldLayoutChg>
      </pc:sldMasterChg>
      <pc:sldMasterChg chg="add del replId addSldLayout delSldLayout">
        <pc:chgData name="KHANH QUOC DUONG" userId="319f4a66-1c78-4a2a-a784-58b0dd3d772e" providerId="ADAL" clId="{02505120-A571-4B82-A2E0-DD0B7B69F942}" dt="2022-11-05T19:21:33.981" v="27" actId="26606"/>
        <pc:sldMasterMkLst>
          <pc:docMk/>
          <pc:sldMasterMk cId="434492216" sldId="2147483660"/>
        </pc:sldMasterMkLst>
        <pc:sldLayoutChg chg="add del">
          <pc:chgData name="KHANH QUOC DUONG" userId="319f4a66-1c78-4a2a-a784-58b0dd3d772e" providerId="ADAL" clId="{02505120-A571-4B82-A2E0-DD0B7B69F942}" dt="2022-11-05T19:21:33.981" v="27" actId="26606"/>
          <pc:sldLayoutMkLst>
            <pc:docMk/>
            <pc:sldMasterMk cId="434492216" sldId="2147483660"/>
            <pc:sldLayoutMk cId="4284311087" sldId="2147483661"/>
          </pc:sldLayoutMkLst>
        </pc:sldLayoutChg>
        <pc:sldLayoutChg chg="add del replId">
          <pc:chgData name="KHANH QUOC DUONG" userId="319f4a66-1c78-4a2a-a784-58b0dd3d772e" providerId="ADAL" clId="{02505120-A571-4B82-A2E0-DD0B7B69F942}" dt="2022-11-05T19:21:33.981" v="27" actId="26606"/>
          <pc:sldLayoutMkLst>
            <pc:docMk/>
            <pc:sldMasterMk cId="434492216" sldId="2147483660"/>
            <pc:sldLayoutMk cId="3405924347" sldId="2147483662"/>
          </pc:sldLayoutMkLst>
        </pc:sldLayoutChg>
        <pc:sldLayoutChg chg="add del replId">
          <pc:chgData name="KHANH QUOC DUONG" userId="319f4a66-1c78-4a2a-a784-58b0dd3d772e" providerId="ADAL" clId="{02505120-A571-4B82-A2E0-DD0B7B69F942}" dt="2022-11-05T19:21:33.981" v="27" actId="26606"/>
          <pc:sldLayoutMkLst>
            <pc:docMk/>
            <pc:sldMasterMk cId="434492216" sldId="2147483660"/>
            <pc:sldLayoutMk cId="1920051963" sldId="2147483663"/>
          </pc:sldLayoutMkLst>
        </pc:sldLayoutChg>
        <pc:sldLayoutChg chg="add del replId">
          <pc:chgData name="KHANH QUOC DUONG" userId="319f4a66-1c78-4a2a-a784-58b0dd3d772e" providerId="ADAL" clId="{02505120-A571-4B82-A2E0-DD0B7B69F942}" dt="2022-11-05T19:21:33.981" v="27" actId="26606"/>
          <pc:sldLayoutMkLst>
            <pc:docMk/>
            <pc:sldMasterMk cId="434492216" sldId="2147483660"/>
            <pc:sldLayoutMk cId="1891301541" sldId="2147483664"/>
          </pc:sldLayoutMkLst>
        </pc:sldLayoutChg>
        <pc:sldLayoutChg chg="add del replId">
          <pc:chgData name="KHANH QUOC DUONG" userId="319f4a66-1c78-4a2a-a784-58b0dd3d772e" providerId="ADAL" clId="{02505120-A571-4B82-A2E0-DD0B7B69F942}" dt="2022-11-05T19:21:33.981" v="27" actId="26606"/>
          <pc:sldLayoutMkLst>
            <pc:docMk/>
            <pc:sldMasterMk cId="434492216" sldId="2147483660"/>
            <pc:sldLayoutMk cId="2179474397" sldId="2147483665"/>
          </pc:sldLayoutMkLst>
        </pc:sldLayoutChg>
        <pc:sldLayoutChg chg="add del replId">
          <pc:chgData name="KHANH QUOC DUONG" userId="319f4a66-1c78-4a2a-a784-58b0dd3d772e" providerId="ADAL" clId="{02505120-A571-4B82-A2E0-DD0B7B69F942}" dt="2022-11-05T19:21:33.981" v="27" actId="26606"/>
          <pc:sldLayoutMkLst>
            <pc:docMk/>
            <pc:sldMasterMk cId="434492216" sldId="2147483660"/>
            <pc:sldLayoutMk cId="139229647" sldId="2147483666"/>
          </pc:sldLayoutMkLst>
        </pc:sldLayoutChg>
        <pc:sldLayoutChg chg="add del replId">
          <pc:chgData name="KHANH QUOC DUONG" userId="319f4a66-1c78-4a2a-a784-58b0dd3d772e" providerId="ADAL" clId="{02505120-A571-4B82-A2E0-DD0B7B69F942}" dt="2022-11-05T19:21:33.981" v="27" actId="26606"/>
          <pc:sldLayoutMkLst>
            <pc:docMk/>
            <pc:sldMasterMk cId="434492216" sldId="2147483660"/>
            <pc:sldLayoutMk cId="282889825" sldId="2147483667"/>
          </pc:sldLayoutMkLst>
        </pc:sldLayoutChg>
        <pc:sldLayoutChg chg="add del replId">
          <pc:chgData name="KHANH QUOC DUONG" userId="319f4a66-1c78-4a2a-a784-58b0dd3d772e" providerId="ADAL" clId="{02505120-A571-4B82-A2E0-DD0B7B69F942}" dt="2022-11-05T19:21:33.981" v="27" actId="26606"/>
          <pc:sldLayoutMkLst>
            <pc:docMk/>
            <pc:sldMasterMk cId="434492216" sldId="2147483660"/>
            <pc:sldLayoutMk cId="2151662707" sldId="2147483668"/>
          </pc:sldLayoutMkLst>
        </pc:sldLayoutChg>
        <pc:sldLayoutChg chg="add del replId">
          <pc:chgData name="KHANH QUOC DUONG" userId="319f4a66-1c78-4a2a-a784-58b0dd3d772e" providerId="ADAL" clId="{02505120-A571-4B82-A2E0-DD0B7B69F942}" dt="2022-11-05T19:21:33.981" v="27" actId="26606"/>
          <pc:sldLayoutMkLst>
            <pc:docMk/>
            <pc:sldMasterMk cId="434492216" sldId="2147483660"/>
            <pc:sldLayoutMk cId="1408079542" sldId="2147483669"/>
          </pc:sldLayoutMkLst>
        </pc:sldLayoutChg>
        <pc:sldLayoutChg chg="add del replId">
          <pc:chgData name="KHANH QUOC DUONG" userId="319f4a66-1c78-4a2a-a784-58b0dd3d772e" providerId="ADAL" clId="{02505120-A571-4B82-A2E0-DD0B7B69F942}" dt="2022-11-05T19:21:33.981" v="27" actId="26606"/>
          <pc:sldLayoutMkLst>
            <pc:docMk/>
            <pc:sldMasterMk cId="434492216" sldId="2147483660"/>
            <pc:sldLayoutMk cId="1181367291" sldId="2147483670"/>
          </pc:sldLayoutMkLst>
        </pc:sldLayoutChg>
        <pc:sldLayoutChg chg="add del replId">
          <pc:chgData name="KHANH QUOC DUONG" userId="319f4a66-1c78-4a2a-a784-58b0dd3d772e" providerId="ADAL" clId="{02505120-A571-4B82-A2E0-DD0B7B69F942}" dt="2022-11-05T19:21:33.981" v="27" actId="26606"/>
          <pc:sldLayoutMkLst>
            <pc:docMk/>
            <pc:sldMasterMk cId="434492216" sldId="2147483660"/>
            <pc:sldLayoutMk cId="1359079192" sldId="2147483671"/>
          </pc:sldLayoutMkLst>
        </pc:sldLayoutChg>
      </pc:sldMasterChg>
      <pc:sldMasterChg chg="add del addSldLayout delSldLayout">
        <pc:chgData name="KHANH QUOC DUONG" userId="319f4a66-1c78-4a2a-a784-58b0dd3d772e" providerId="ADAL" clId="{02505120-A571-4B82-A2E0-DD0B7B69F942}" dt="2022-11-05T19:21:54.828" v="32" actId="26606"/>
        <pc:sldMasterMkLst>
          <pc:docMk/>
          <pc:sldMasterMk cId="104534350" sldId="2147483673"/>
        </pc:sldMasterMkLst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04534350" sldId="2147483673"/>
            <pc:sldLayoutMk cId="3787494560" sldId="2147483662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04534350" sldId="2147483673"/>
            <pc:sldLayoutMk cId="2152441214" sldId="2147483663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04534350" sldId="2147483673"/>
            <pc:sldLayoutMk cId="4124926998" sldId="2147483664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04534350" sldId="2147483673"/>
            <pc:sldLayoutMk cId="122424112" sldId="2147483665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04534350" sldId="2147483673"/>
            <pc:sldLayoutMk cId="1276238656" sldId="2147483666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04534350" sldId="2147483673"/>
            <pc:sldLayoutMk cId="733629178" sldId="2147483667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04534350" sldId="2147483673"/>
            <pc:sldLayoutMk cId="3346917771" sldId="2147483668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04534350" sldId="2147483673"/>
            <pc:sldLayoutMk cId="905118407" sldId="2147483669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04534350" sldId="2147483673"/>
            <pc:sldLayoutMk cId="2390157292" sldId="2147483670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04534350" sldId="2147483673"/>
            <pc:sldLayoutMk cId="1988951325" sldId="2147483671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828" v="32" actId="26606"/>
          <pc:sldLayoutMkLst>
            <pc:docMk/>
            <pc:sldMasterMk cId="104534350" sldId="2147483673"/>
            <pc:sldLayoutMk cId="1051101489" sldId="2147483672"/>
          </pc:sldLayoutMkLst>
        </pc:sldLayoutChg>
      </pc:sldMasterChg>
      <pc:sldMasterChg chg="add del addSldLayout delSldLayout">
        <pc:chgData name="KHANH QUOC DUONG" userId="319f4a66-1c78-4a2a-a784-58b0dd3d772e" providerId="ADAL" clId="{02505120-A571-4B82-A2E0-DD0B7B69F942}" dt="2022-11-05T19:21:30.270" v="25" actId="26606"/>
        <pc:sldMasterMkLst>
          <pc:docMk/>
          <pc:sldMasterMk cId="3012026868" sldId="2147483673"/>
        </pc:sldMasterMkLst>
        <pc:sldLayoutChg chg="add del">
          <pc:chgData name="KHANH QUOC DUONG" userId="319f4a66-1c78-4a2a-a784-58b0dd3d772e" providerId="ADAL" clId="{02505120-A571-4B82-A2E0-DD0B7B69F942}" dt="2022-11-05T19:21:30.270" v="25" actId="26606"/>
          <pc:sldLayoutMkLst>
            <pc:docMk/>
            <pc:sldMasterMk cId="3012026868" sldId="2147483673"/>
            <pc:sldLayoutMk cId="2496401937" sldId="2147483662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0.270" v="25" actId="26606"/>
          <pc:sldLayoutMkLst>
            <pc:docMk/>
            <pc:sldMasterMk cId="3012026868" sldId="2147483673"/>
            <pc:sldLayoutMk cId="3358888063" sldId="2147483663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0.270" v="25" actId="26606"/>
          <pc:sldLayoutMkLst>
            <pc:docMk/>
            <pc:sldMasterMk cId="3012026868" sldId="2147483673"/>
            <pc:sldLayoutMk cId="1041071814" sldId="2147483664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0.270" v="25" actId="26606"/>
          <pc:sldLayoutMkLst>
            <pc:docMk/>
            <pc:sldMasterMk cId="3012026868" sldId="2147483673"/>
            <pc:sldLayoutMk cId="2811726724" sldId="2147483665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0.270" v="25" actId="26606"/>
          <pc:sldLayoutMkLst>
            <pc:docMk/>
            <pc:sldMasterMk cId="3012026868" sldId="2147483673"/>
            <pc:sldLayoutMk cId="3034580668" sldId="2147483666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0.270" v="25" actId="26606"/>
          <pc:sldLayoutMkLst>
            <pc:docMk/>
            <pc:sldMasterMk cId="3012026868" sldId="2147483673"/>
            <pc:sldLayoutMk cId="61906246" sldId="2147483667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0.270" v="25" actId="26606"/>
          <pc:sldLayoutMkLst>
            <pc:docMk/>
            <pc:sldMasterMk cId="3012026868" sldId="2147483673"/>
            <pc:sldLayoutMk cId="1987294340" sldId="2147483668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0.270" v="25" actId="26606"/>
          <pc:sldLayoutMkLst>
            <pc:docMk/>
            <pc:sldMasterMk cId="3012026868" sldId="2147483673"/>
            <pc:sldLayoutMk cId="2834729617" sldId="2147483669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0.270" v="25" actId="26606"/>
          <pc:sldLayoutMkLst>
            <pc:docMk/>
            <pc:sldMasterMk cId="3012026868" sldId="2147483673"/>
            <pc:sldLayoutMk cId="1527006703" sldId="2147483670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0.270" v="25" actId="26606"/>
          <pc:sldLayoutMkLst>
            <pc:docMk/>
            <pc:sldMasterMk cId="3012026868" sldId="2147483673"/>
            <pc:sldLayoutMk cId="184769425" sldId="2147483671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0.270" v="25" actId="26606"/>
          <pc:sldLayoutMkLst>
            <pc:docMk/>
            <pc:sldMasterMk cId="3012026868" sldId="2147483673"/>
            <pc:sldLayoutMk cId="3434951110" sldId="2147483672"/>
          </pc:sldLayoutMkLst>
        </pc:sldLayoutChg>
      </pc:sldMasterChg>
      <pc:sldMasterChg chg="add del addSldLayout delSldLayout">
        <pc:chgData name="KHANH QUOC DUONG" userId="319f4a66-1c78-4a2a-a784-58b0dd3d772e" providerId="ADAL" clId="{02505120-A571-4B82-A2E0-DD0B7B69F942}" dt="2022-11-05T19:21:07.210" v="19" actId="26606"/>
        <pc:sldMasterMkLst>
          <pc:docMk/>
          <pc:sldMasterMk cId="2157813448" sldId="2147483686"/>
        </pc:sldMasterMkLst>
        <pc:sldLayoutChg chg="add del">
          <pc:chgData name="KHANH QUOC DUONG" userId="319f4a66-1c78-4a2a-a784-58b0dd3d772e" providerId="ADAL" clId="{02505120-A571-4B82-A2E0-DD0B7B69F942}" dt="2022-11-05T19:21:07.210" v="19" actId="26606"/>
          <pc:sldLayoutMkLst>
            <pc:docMk/>
            <pc:sldMasterMk cId="2157813448" sldId="2147483686"/>
            <pc:sldLayoutMk cId="2301730551" sldId="2147483675"/>
          </pc:sldLayoutMkLst>
        </pc:sldLayoutChg>
        <pc:sldLayoutChg chg="add del">
          <pc:chgData name="KHANH QUOC DUONG" userId="319f4a66-1c78-4a2a-a784-58b0dd3d772e" providerId="ADAL" clId="{02505120-A571-4B82-A2E0-DD0B7B69F942}" dt="2022-11-05T19:21:07.210" v="19" actId="26606"/>
          <pc:sldLayoutMkLst>
            <pc:docMk/>
            <pc:sldMasterMk cId="2157813448" sldId="2147483686"/>
            <pc:sldLayoutMk cId="1852675130" sldId="2147483676"/>
          </pc:sldLayoutMkLst>
        </pc:sldLayoutChg>
        <pc:sldLayoutChg chg="add del">
          <pc:chgData name="KHANH QUOC DUONG" userId="319f4a66-1c78-4a2a-a784-58b0dd3d772e" providerId="ADAL" clId="{02505120-A571-4B82-A2E0-DD0B7B69F942}" dt="2022-11-05T19:21:07.210" v="19" actId="26606"/>
          <pc:sldLayoutMkLst>
            <pc:docMk/>
            <pc:sldMasterMk cId="2157813448" sldId="2147483686"/>
            <pc:sldLayoutMk cId="1656364428" sldId="2147483677"/>
          </pc:sldLayoutMkLst>
        </pc:sldLayoutChg>
        <pc:sldLayoutChg chg="add del">
          <pc:chgData name="KHANH QUOC DUONG" userId="319f4a66-1c78-4a2a-a784-58b0dd3d772e" providerId="ADAL" clId="{02505120-A571-4B82-A2E0-DD0B7B69F942}" dt="2022-11-05T19:21:07.210" v="19" actId="26606"/>
          <pc:sldLayoutMkLst>
            <pc:docMk/>
            <pc:sldMasterMk cId="2157813448" sldId="2147483686"/>
            <pc:sldLayoutMk cId="498796" sldId="2147483678"/>
          </pc:sldLayoutMkLst>
        </pc:sldLayoutChg>
        <pc:sldLayoutChg chg="add del">
          <pc:chgData name="KHANH QUOC DUONG" userId="319f4a66-1c78-4a2a-a784-58b0dd3d772e" providerId="ADAL" clId="{02505120-A571-4B82-A2E0-DD0B7B69F942}" dt="2022-11-05T19:21:07.210" v="19" actId="26606"/>
          <pc:sldLayoutMkLst>
            <pc:docMk/>
            <pc:sldMasterMk cId="2157813448" sldId="2147483686"/>
            <pc:sldLayoutMk cId="845411218" sldId="2147483679"/>
          </pc:sldLayoutMkLst>
        </pc:sldLayoutChg>
        <pc:sldLayoutChg chg="add del">
          <pc:chgData name="KHANH QUOC DUONG" userId="319f4a66-1c78-4a2a-a784-58b0dd3d772e" providerId="ADAL" clId="{02505120-A571-4B82-A2E0-DD0B7B69F942}" dt="2022-11-05T19:21:07.210" v="19" actId="26606"/>
          <pc:sldLayoutMkLst>
            <pc:docMk/>
            <pc:sldMasterMk cId="2157813448" sldId="2147483686"/>
            <pc:sldLayoutMk cId="1331259767" sldId="2147483680"/>
          </pc:sldLayoutMkLst>
        </pc:sldLayoutChg>
        <pc:sldLayoutChg chg="add del">
          <pc:chgData name="KHANH QUOC DUONG" userId="319f4a66-1c78-4a2a-a784-58b0dd3d772e" providerId="ADAL" clId="{02505120-A571-4B82-A2E0-DD0B7B69F942}" dt="2022-11-05T19:21:07.210" v="19" actId="26606"/>
          <pc:sldLayoutMkLst>
            <pc:docMk/>
            <pc:sldMasterMk cId="2157813448" sldId="2147483686"/>
            <pc:sldLayoutMk cId="3000900364" sldId="2147483681"/>
          </pc:sldLayoutMkLst>
        </pc:sldLayoutChg>
        <pc:sldLayoutChg chg="add del">
          <pc:chgData name="KHANH QUOC DUONG" userId="319f4a66-1c78-4a2a-a784-58b0dd3d772e" providerId="ADAL" clId="{02505120-A571-4B82-A2E0-DD0B7B69F942}" dt="2022-11-05T19:21:07.210" v="19" actId="26606"/>
          <pc:sldLayoutMkLst>
            <pc:docMk/>
            <pc:sldMasterMk cId="2157813448" sldId="2147483686"/>
            <pc:sldLayoutMk cId="375821025" sldId="2147483682"/>
          </pc:sldLayoutMkLst>
        </pc:sldLayoutChg>
        <pc:sldLayoutChg chg="add del">
          <pc:chgData name="KHANH QUOC DUONG" userId="319f4a66-1c78-4a2a-a784-58b0dd3d772e" providerId="ADAL" clId="{02505120-A571-4B82-A2E0-DD0B7B69F942}" dt="2022-11-05T19:21:07.210" v="19" actId="26606"/>
          <pc:sldLayoutMkLst>
            <pc:docMk/>
            <pc:sldMasterMk cId="2157813448" sldId="2147483686"/>
            <pc:sldLayoutMk cId="3446912538" sldId="2147483683"/>
          </pc:sldLayoutMkLst>
        </pc:sldLayoutChg>
        <pc:sldLayoutChg chg="add del">
          <pc:chgData name="KHANH QUOC DUONG" userId="319f4a66-1c78-4a2a-a784-58b0dd3d772e" providerId="ADAL" clId="{02505120-A571-4B82-A2E0-DD0B7B69F942}" dt="2022-11-05T19:21:07.210" v="19" actId="26606"/>
          <pc:sldLayoutMkLst>
            <pc:docMk/>
            <pc:sldMasterMk cId="2157813448" sldId="2147483686"/>
            <pc:sldLayoutMk cId="301010734" sldId="2147483684"/>
          </pc:sldLayoutMkLst>
        </pc:sldLayoutChg>
        <pc:sldLayoutChg chg="add del">
          <pc:chgData name="KHANH QUOC DUONG" userId="319f4a66-1c78-4a2a-a784-58b0dd3d772e" providerId="ADAL" clId="{02505120-A571-4B82-A2E0-DD0B7B69F942}" dt="2022-11-05T19:21:07.210" v="19" actId="26606"/>
          <pc:sldLayoutMkLst>
            <pc:docMk/>
            <pc:sldMasterMk cId="2157813448" sldId="2147483686"/>
            <pc:sldLayoutMk cId="208164044" sldId="2147483685"/>
          </pc:sldLayoutMkLst>
        </pc:sldLayoutChg>
      </pc:sldMasterChg>
      <pc:sldMasterChg chg="add del addSldLayout delSldLayout">
        <pc:chgData name="KHANH QUOC DUONG" userId="319f4a66-1c78-4a2a-a784-58b0dd3d772e" providerId="ADAL" clId="{02505120-A571-4B82-A2E0-DD0B7B69F942}" dt="2022-11-05T19:21:36.911" v="29" actId="26606"/>
        <pc:sldMasterMkLst>
          <pc:docMk/>
          <pc:sldMasterMk cId="2705860935" sldId="2147483699"/>
        </pc:sldMasterMkLst>
        <pc:sldLayoutChg chg="add del">
          <pc:chgData name="KHANH QUOC DUONG" userId="319f4a66-1c78-4a2a-a784-58b0dd3d772e" providerId="ADAL" clId="{02505120-A571-4B82-A2E0-DD0B7B69F942}" dt="2022-11-05T19:21:36.911" v="29" actId="26606"/>
          <pc:sldLayoutMkLst>
            <pc:docMk/>
            <pc:sldMasterMk cId="2705860935" sldId="2147483699"/>
            <pc:sldLayoutMk cId="1245692016" sldId="2147483688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6.911" v="29" actId="26606"/>
          <pc:sldLayoutMkLst>
            <pc:docMk/>
            <pc:sldMasterMk cId="2705860935" sldId="2147483699"/>
            <pc:sldLayoutMk cId="1976607228" sldId="2147483689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6.911" v="29" actId="26606"/>
          <pc:sldLayoutMkLst>
            <pc:docMk/>
            <pc:sldMasterMk cId="2705860935" sldId="2147483699"/>
            <pc:sldLayoutMk cId="885776318" sldId="2147483690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6.911" v="29" actId="26606"/>
          <pc:sldLayoutMkLst>
            <pc:docMk/>
            <pc:sldMasterMk cId="2705860935" sldId="2147483699"/>
            <pc:sldLayoutMk cId="2888938872" sldId="2147483691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6.911" v="29" actId="26606"/>
          <pc:sldLayoutMkLst>
            <pc:docMk/>
            <pc:sldMasterMk cId="2705860935" sldId="2147483699"/>
            <pc:sldLayoutMk cId="673536233" sldId="2147483692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6.911" v="29" actId="26606"/>
          <pc:sldLayoutMkLst>
            <pc:docMk/>
            <pc:sldMasterMk cId="2705860935" sldId="2147483699"/>
            <pc:sldLayoutMk cId="646269120" sldId="2147483693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6.911" v="29" actId="26606"/>
          <pc:sldLayoutMkLst>
            <pc:docMk/>
            <pc:sldMasterMk cId="2705860935" sldId="2147483699"/>
            <pc:sldLayoutMk cId="89282035" sldId="2147483694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6.911" v="29" actId="26606"/>
          <pc:sldLayoutMkLst>
            <pc:docMk/>
            <pc:sldMasterMk cId="2705860935" sldId="2147483699"/>
            <pc:sldLayoutMk cId="2817762919" sldId="2147483695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6.911" v="29" actId="26606"/>
          <pc:sldLayoutMkLst>
            <pc:docMk/>
            <pc:sldMasterMk cId="2705860935" sldId="2147483699"/>
            <pc:sldLayoutMk cId="3203644156" sldId="2147483696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6.911" v="29" actId="26606"/>
          <pc:sldLayoutMkLst>
            <pc:docMk/>
            <pc:sldMasterMk cId="2705860935" sldId="2147483699"/>
            <pc:sldLayoutMk cId="2271602668" sldId="2147483697"/>
          </pc:sldLayoutMkLst>
        </pc:sldLayoutChg>
        <pc:sldLayoutChg chg="add del">
          <pc:chgData name="KHANH QUOC DUONG" userId="319f4a66-1c78-4a2a-a784-58b0dd3d772e" providerId="ADAL" clId="{02505120-A571-4B82-A2E0-DD0B7B69F942}" dt="2022-11-05T19:21:36.911" v="29" actId="26606"/>
          <pc:sldLayoutMkLst>
            <pc:docMk/>
            <pc:sldMasterMk cId="2705860935" sldId="2147483699"/>
            <pc:sldLayoutMk cId="1074292381" sldId="2147483698"/>
          </pc:sldLayoutMkLst>
        </pc:sldLayoutChg>
      </pc:sldMasterChg>
      <pc:sldMasterChg chg="add del addSldLayout delSldLayout">
        <pc:chgData name="KHANH QUOC DUONG" userId="319f4a66-1c78-4a2a-a784-58b0dd3d772e" providerId="ADAL" clId="{02505120-A571-4B82-A2E0-DD0B7B69F942}" dt="2022-11-05T19:21:10.788" v="21" actId="26606"/>
        <pc:sldMasterMkLst>
          <pc:docMk/>
          <pc:sldMasterMk cId="2643542141" sldId="2147483725"/>
        </pc:sldMasterMkLst>
        <pc:sldLayoutChg chg="add del">
          <pc:chgData name="KHANH QUOC DUONG" userId="319f4a66-1c78-4a2a-a784-58b0dd3d772e" providerId="ADAL" clId="{02505120-A571-4B82-A2E0-DD0B7B69F942}" dt="2022-11-05T19:21:10.788" v="21" actId="26606"/>
          <pc:sldLayoutMkLst>
            <pc:docMk/>
            <pc:sldMasterMk cId="2643542141" sldId="2147483725"/>
            <pc:sldLayoutMk cId="3616084991" sldId="2147483714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0.788" v="21" actId="26606"/>
          <pc:sldLayoutMkLst>
            <pc:docMk/>
            <pc:sldMasterMk cId="2643542141" sldId="2147483725"/>
            <pc:sldLayoutMk cId="4085219601" sldId="2147483715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0.788" v="21" actId="26606"/>
          <pc:sldLayoutMkLst>
            <pc:docMk/>
            <pc:sldMasterMk cId="2643542141" sldId="2147483725"/>
            <pc:sldLayoutMk cId="1855720885" sldId="2147483716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0.788" v="21" actId="26606"/>
          <pc:sldLayoutMkLst>
            <pc:docMk/>
            <pc:sldMasterMk cId="2643542141" sldId="2147483725"/>
            <pc:sldLayoutMk cId="2457698553" sldId="2147483717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0.788" v="21" actId="26606"/>
          <pc:sldLayoutMkLst>
            <pc:docMk/>
            <pc:sldMasterMk cId="2643542141" sldId="2147483725"/>
            <pc:sldLayoutMk cId="1635384024" sldId="2147483718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0.788" v="21" actId="26606"/>
          <pc:sldLayoutMkLst>
            <pc:docMk/>
            <pc:sldMasterMk cId="2643542141" sldId="2147483725"/>
            <pc:sldLayoutMk cId="999604799" sldId="2147483719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0.788" v="21" actId="26606"/>
          <pc:sldLayoutMkLst>
            <pc:docMk/>
            <pc:sldMasterMk cId="2643542141" sldId="2147483725"/>
            <pc:sldLayoutMk cId="2486716553" sldId="2147483720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0.788" v="21" actId="26606"/>
          <pc:sldLayoutMkLst>
            <pc:docMk/>
            <pc:sldMasterMk cId="2643542141" sldId="2147483725"/>
            <pc:sldLayoutMk cId="2475732246" sldId="2147483721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0.788" v="21" actId="26606"/>
          <pc:sldLayoutMkLst>
            <pc:docMk/>
            <pc:sldMasterMk cId="2643542141" sldId="2147483725"/>
            <pc:sldLayoutMk cId="3822668983" sldId="2147483722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0.788" v="21" actId="26606"/>
          <pc:sldLayoutMkLst>
            <pc:docMk/>
            <pc:sldMasterMk cId="2643542141" sldId="2147483725"/>
            <pc:sldLayoutMk cId="2428890884" sldId="2147483723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0.788" v="21" actId="26606"/>
          <pc:sldLayoutMkLst>
            <pc:docMk/>
            <pc:sldMasterMk cId="2643542141" sldId="2147483725"/>
            <pc:sldLayoutMk cId="551998104" sldId="2147483724"/>
          </pc:sldLayoutMkLst>
        </pc:sldLayoutChg>
      </pc:sldMasterChg>
      <pc:sldMasterChg chg="add del addSldLayout delSldLayout">
        <pc:chgData name="KHANH QUOC DUONG" userId="319f4a66-1c78-4a2a-a784-58b0dd3d772e" providerId="ADAL" clId="{02505120-A571-4B82-A2E0-DD0B7B69F942}" dt="2022-11-05T19:21:54.798" v="31" actId="26606"/>
        <pc:sldMasterMkLst>
          <pc:docMk/>
          <pc:sldMasterMk cId="2065789479" sldId="2147483738"/>
        </pc:sldMasterMkLst>
        <pc:sldLayoutChg chg="add del">
          <pc:chgData name="KHANH QUOC DUONG" userId="319f4a66-1c78-4a2a-a784-58b0dd3d772e" providerId="ADAL" clId="{02505120-A571-4B82-A2E0-DD0B7B69F942}" dt="2022-11-05T19:21:54.798" v="31" actId="26606"/>
          <pc:sldLayoutMkLst>
            <pc:docMk/>
            <pc:sldMasterMk cId="2065789479" sldId="2147483738"/>
            <pc:sldLayoutMk cId="329573073" sldId="2147483727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798" v="31" actId="26606"/>
          <pc:sldLayoutMkLst>
            <pc:docMk/>
            <pc:sldMasterMk cId="2065789479" sldId="2147483738"/>
            <pc:sldLayoutMk cId="2192796820" sldId="2147483728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798" v="31" actId="26606"/>
          <pc:sldLayoutMkLst>
            <pc:docMk/>
            <pc:sldMasterMk cId="2065789479" sldId="2147483738"/>
            <pc:sldLayoutMk cId="1233579184" sldId="2147483729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798" v="31" actId="26606"/>
          <pc:sldLayoutMkLst>
            <pc:docMk/>
            <pc:sldMasterMk cId="2065789479" sldId="2147483738"/>
            <pc:sldLayoutMk cId="2065143116" sldId="2147483730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798" v="31" actId="26606"/>
          <pc:sldLayoutMkLst>
            <pc:docMk/>
            <pc:sldMasterMk cId="2065789479" sldId="2147483738"/>
            <pc:sldLayoutMk cId="1304732753" sldId="2147483731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798" v="31" actId="26606"/>
          <pc:sldLayoutMkLst>
            <pc:docMk/>
            <pc:sldMasterMk cId="2065789479" sldId="2147483738"/>
            <pc:sldLayoutMk cId="3097539324" sldId="2147483732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798" v="31" actId="26606"/>
          <pc:sldLayoutMkLst>
            <pc:docMk/>
            <pc:sldMasterMk cId="2065789479" sldId="2147483738"/>
            <pc:sldLayoutMk cId="4084937857" sldId="2147483733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798" v="31" actId="26606"/>
          <pc:sldLayoutMkLst>
            <pc:docMk/>
            <pc:sldMasterMk cId="2065789479" sldId="2147483738"/>
            <pc:sldLayoutMk cId="1705843634" sldId="2147483734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798" v="31" actId="26606"/>
          <pc:sldLayoutMkLst>
            <pc:docMk/>
            <pc:sldMasterMk cId="2065789479" sldId="2147483738"/>
            <pc:sldLayoutMk cId="2006312150" sldId="2147483735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798" v="31" actId="26606"/>
          <pc:sldLayoutMkLst>
            <pc:docMk/>
            <pc:sldMasterMk cId="2065789479" sldId="2147483738"/>
            <pc:sldLayoutMk cId="3985388852" sldId="2147483736"/>
          </pc:sldLayoutMkLst>
        </pc:sldLayoutChg>
        <pc:sldLayoutChg chg="add del">
          <pc:chgData name="KHANH QUOC DUONG" userId="319f4a66-1c78-4a2a-a784-58b0dd3d772e" providerId="ADAL" clId="{02505120-A571-4B82-A2E0-DD0B7B69F942}" dt="2022-11-05T19:21:54.798" v="31" actId="26606"/>
          <pc:sldLayoutMkLst>
            <pc:docMk/>
            <pc:sldMasterMk cId="2065789479" sldId="2147483738"/>
            <pc:sldLayoutMk cId="2153374280" sldId="2147483737"/>
          </pc:sldLayoutMkLst>
        </pc:sldLayoutChg>
      </pc:sldMasterChg>
      <pc:sldMasterChg chg="add del addSldLayout delSldLayout">
        <pc:chgData name="KHANH QUOC DUONG" userId="319f4a66-1c78-4a2a-a784-58b0dd3d772e" providerId="ADAL" clId="{02505120-A571-4B82-A2E0-DD0B7B69F942}" dt="2022-11-05T19:21:19.348" v="23" actId="26606"/>
        <pc:sldMasterMkLst>
          <pc:docMk/>
          <pc:sldMasterMk cId="2082355566" sldId="2147483738"/>
        </pc:sldMasterMkLst>
        <pc:sldLayoutChg chg="add del">
          <pc:chgData name="KHANH QUOC DUONG" userId="319f4a66-1c78-4a2a-a784-58b0dd3d772e" providerId="ADAL" clId="{02505120-A571-4B82-A2E0-DD0B7B69F942}" dt="2022-11-05T19:21:19.348" v="23" actId="26606"/>
          <pc:sldLayoutMkLst>
            <pc:docMk/>
            <pc:sldMasterMk cId="2082355566" sldId="2147483738"/>
            <pc:sldLayoutMk cId="649101856" sldId="2147483727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9.348" v="23" actId="26606"/>
          <pc:sldLayoutMkLst>
            <pc:docMk/>
            <pc:sldMasterMk cId="2082355566" sldId="2147483738"/>
            <pc:sldLayoutMk cId="313533378" sldId="2147483728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9.348" v="23" actId="26606"/>
          <pc:sldLayoutMkLst>
            <pc:docMk/>
            <pc:sldMasterMk cId="2082355566" sldId="2147483738"/>
            <pc:sldLayoutMk cId="3408086768" sldId="2147483729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9.348" v="23" actId="26606"/>
          <pc:sldLayoutMkLst>
            <pc:docMk/>
            <pc:sldMasterMk cId="2082355566" sldId="2147483738"/>
            <pc:sldLayoutMk cId="2643278515" sldId="2147483730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9.348" v="23" actId="26606"/>
          <pc:sldLayoutMkLst>
            <pc:docMk/>
            <pc:sldMasterMk cId="2082355566" sldId="2147483738"/>
            <pc:sldLayoutMk cId="3977245598" sldId="2147483731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9.348" v="23" actId="26606"/>
          <pc:sldLayoutMkLst>
            <pc:docMk/>
            <pc:sldMasterMk cId="2082355566" sldId="2147483738"/>
            <pc:sldLayoutMk cId="3637347215" sldId="2147483732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9.348" v="23" actId="26606"/>
          <pc:sldLayoutMkLst>
            <pc:docMk/>
            <pc:sldMasterMk cId="2082355566" sldId="2147483738"/>
            <pc:sldLayoutMk cId="4037529549" sldId="2147483733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9.348" v="23" actId="26606"/>
          <pc:sldLayoutMkLst>
            <pc:docMk/>
            <pc:sldMasterMk cId="2082355566" sldId="2147483738"/>
            <pc:sldLayoutMk cId="2827484323" sldId="2147483734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9.348" v="23" actId="26606"/>
          <pc:sldLayoutMkLst>
            <pc:docMk/>
            <pc:sldMasterMk cId="2082355566" sldId="2147483738"/>
            <pc:sldLayoutMk cId="1964233341" sldId="2147483735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9.348" v="23" actId="26606"/>
          <pc:sldLayoutMkLst>
            <pc:docMk/>
            <pc:sldMasterMk cId="2082355566" sldId="2147483738"/>
            <pc:sldLayoutMk cId="603848056" sldId="2147483736"/>
          </pc:sldLayoutMkLst>
        </pc:sldLayoutChg>
        <pc:sldLayoutChg chg="add del">
          <pc:chgData name="KHANH QUOC DUONG" userId="319f4a66-1c78-4a2a-a784-58b0dd3d772e" providerId="ADAL" clId="{02505120-A571-4B82-A2E0-DD0B7B69F942}" dt="2022-11-05T19:21:19.348" v="23" actId="26606"/>
          <pc:sldLayoutMkLst>
            <pc:docMk/>
            <pc:sldMasterMk cId="2082355566" sldId="2147483738"/>
            <pc:sldLayoutMk cId="3621581012" sldId="2147483737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3:06:12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13:10:3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9:55:00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9:56:04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20:10:4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20:12:1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20:12:12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21:42:14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21:42:5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21:42:5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18EA7-6617-4DDB-AA6D-41393AB0E69F}" type="datetimeFigureOut">
              <a:rPr lang="en-IE" smtClean="0"/>
              <a:t>15/11/2022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6B226-490F-47F9-8941-B837AAB2DB5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462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B226-490F-47F9-8941-B837AAB2DB53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48931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B226-490F-47F9-8941-B837AAB2DB53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30151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B226-490F-47F9-8941-B837AAB2DB53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7732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B226-490F-47F9-8941-B837AAB2DB53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5238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E6B226-490F-47F9-8941-B837AAB2DB53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94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November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9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November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15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November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5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November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4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November 15,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2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November 15,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4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November 15,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6238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November 15,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3629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November 15,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0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November 15,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1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November 15,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1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November 15,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53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2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customXml" Target="../ink/ink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0" name="Rectangle 615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2" name="Rectangle 616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D1BF1-80F2-2038-79E4-3273ED810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560" y="5035619"/>
            <a:ext cx="10160000" cy="88451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>
                <a:latin typeface="Agency FB" panose="020B0503020202020204" pitchFamily="34" charset="0"/>
              </a:rPr>
              <a:t>Does growth reduce poverty? </a:t>
            </a:r>
            <a:br>
              <a:rPr lang="en-US" b="1">
                <a:latin typeface="Agency FB" panose="020B0503020202020204" pitchFamily="34" charset="0"/>
              </a:rPr>
            </a:br>
            <a:r>
              <a:rPr lang="en-US" b="1">
                <a:latin typeface="Agency FB" panose="020B0503020202020204" pitchFamily="34" charset="0"/>
              </a:rPr>
              <a:t>The mediating role of carbon emissions and income inequality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E4234-F904-E37C-B78F-71DBB0B6C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1858" y="5915238"/>
            <a:ext cx="5768283" cy="505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0"/>
              <a:t>Khanh Duong &amp; Eoin Flaherty</a:t>
            </a:r>
          </a:p>
        </p:txBody>
      </p:sp>
      <p:pic>
        <p:nvPicPr>
          <p:cNvPr id="6148" name="Picture 4" descr="Hurricanes reveal inequality | Queen's University Gazette">
            <a:extLst>
              <a:ext uri="{FF2B5EF4-FFF2-40B4-BE49-F238E27FC236}">
                <a16:creationId xmlns:a16="http://schemas.microsoft.com/office/drawing/2014/main" id="{88D388C7-C301-913A-2C1F-5CEC93307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8" b="18570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509A6-BF4F-3218-65BC-3952C4EAFB5E}"/>
              </a:ext>
            </a:extLst>
          </p:cNvPr>
          <p:cNvSpPr txBox="1"/>
          <p:nvPr/>
        </p:nvSpPr>
        <p:spPr>
          <a:xfrm>
            <a:off x="3558864" y="6338214"/>
            <a:ext cx="524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Department of Sociology, Maynooth University, Ireland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50439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35BC353-549C-47DC-9732-7E69613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y Hurricanes Can Still Be Dangerous Even After the Storm Passes">
            <a:extLst>
              <a:ext uri="{FF2B5EF4-FFF2-40B4-BE49-F238E27FC236}">
                <a16:creationId xmlns:a16="http://schemas.microsoft.com/office/drawing/2014/main" id="{231E0433-36F8-4C9A-6422-44005A222C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/>
          <a:stretch/>
        </p:blipFill>
        <p:spPr bwMode="auto">
          <a:xfrm>
            <a:off x="20" y="-1"/>
            <a:ext cx="12191980" cy="6858002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37" y="760802"/>
            <a:ext cx="7223106" cy="82693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where does economic growth fit?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697EF-5D8E-E6A8-F180-0BB48493613D}"/>
              </a:ext>
            </a:extLst>
          </p:cNvPr>
          <p:cNvSpPr txBox="1"/>
          <p:nvPr/>
        </p:nvSpPr>
        <p:spPr>
          <a:xfrm>
            <a:off x="683737" y="381882"/>
            <a:ext cx="6274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Growth has long been seen as a "panacea" for poverty alleviation, especially in developing countries </a:t>
            </a:r>
            <a:r>
              <a:rPr lang="en-IE"/>
              <a:t>(WorldBank, 2006).</a:t>
            </a:r>
          </a:p>
        </p:txBody>
      </p:sp>
    </p:spTree>
    <p:extLst>
      <p:ext uri="{BB962C8B-B14F-4D97-AF65-F5344CB8AC3E}">
        <p14:creationId xmlns:p14="http://schemas.microsoft.com/office/powerpoint/2010/main" val="2976397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2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40" name="Rectangle 1034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6400869" cy="12160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where does economic growth fit?</a:t>
            </a:r>
          </a:p>
        </p:txBody>
      </p:sp>
      <p:pic>
        <p:nvPicPr>
          <p:cNvPr id="1026" name="Picture 2" descr="Why Hurricanes Can Still Be Dangerous Even After the Storm Passes">
            <a:extLst>
              <a:ext uri="{FF2B5EF4-FFF2-40B4-BE49-F238E27FC236}">
                <a16:creationId xmlns:a16="http://schemas.microsoft.com/office/drawing/2014/main" id="{231E0433-36F8-4C9A-6422-44005A222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9" r="27806"/>
          <a:stretch/>
        </p:blipFill>
        <p:spPr bwMode="auto"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15458B-4EF4-B694-0654-7655A97B7B3C}"/>
              </a:ext>
            </a:extLst>
          </p:cNvPr>
          <p:cNvSpPr txBox="1"/>
          <p:nvPr/>
        </p:nvSpPr>
        <p:spPr>
          <a:xfrm>
            <a:off x="4979556" y="1543734"/>
            <a:ext cx="7105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How climate change may offset the positive effects of growth on poverty</a:t>
            </a: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B3CF87-FDCF-E499-621D-5C36EFEFEE56}"/>
              </a:ext>
            </a:extLst>
          </p:cNvPr>
          <p:cNvGrpSpPr/>
          <p:nvPr/>
        </p:nvGrpSpPr>
        <p:grpSpPr>
          <a:xfrm>
            <a:off x="4869456" y="2317651"/>
            <a:ext cx="6660658" cy="4358570"/>
            <a:chOff x="668657" y="1145297"/>
            <a:chExt cx="3207036" cy="3429586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0F44658-FEE3-4381-445D-AD9150F5B2A1}"/>
                </a:ext>
              </a:extLst>
            </p:cNvPr>
            <p:cNvSpPr/>
            <p:nvPr/>
          </p:nvSpPr>
          <p:spPr>
            <a:xfrm>
              <a:off x="2642237" y="1145297"/>
              <a:ext cx="1073727" cy="831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rPr>
                <a:t>Climate change</a:t>
              </a:r>
              <a:endPara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9F62AAD-B996-E834-61E8-B7ECBE047A29}"/>
                </a:ext>
              </a:extLst>
            </p:cNvPr>
            <p:cNvSpPr/>
            <p:nvPr/>
          </p:nvSpPr>
          <p:spPr>
            <a:xfrm>
              <a:off x="2642237" y="3757466"/>
              <a:ext cx="1073727" cy="81741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rPr>
                <a:t>Poverty</a:t>
              </a:r>
              <a:endPara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7CE4A3-81B5-3CE4-6902-DB7106CF25F3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>
              <a:off x="3179101" y="1976570"/>
              <a:ext cx="0" cy="1780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4BEBF92-F7E4-9AAA-C0E2-3554A81A6E62}"/>
                </a:ext>
              </a:extLst>
            </p:cNvPr>
            <p:cNvSpPr/>
            <p:nvPr/>
          </p:nvSpPr>
          <p:spPr>
            <a:xfrm>
              <a:off x="668657" y="2286806"/>
              <a:ext cx="1073727" cy="817417"/>
            </a:xfrm>
            <a:prstGeom prst="roundRect">
              <a:avLst/>
            </a:prstGeom>
            <a:solidFill>
              <a:srgbClr val="6C918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rPr>
                <a:t>Growth</a:t>
              </a:r>
              <a:endPara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14814C7-5D63-5076-D6C2-FDDC1558CDFD}"/>
                </a:ext>
              </a:extLst>
            </p:cNvPr>
            <p:cNvCxnSpPr>
              <a:stCxn id="23" idx="2"/>
              <a:endCxn id="21" idx="1"/>
            </p:cNvCxnSpPr>
            <p:nvPr/>
          </p:nvCxnSpPr>
          <p:spPr>
            <a:xfrm>
              <a:off x="1205521" y="3104223"/>
              <a:ext cx="1436716" cy="1061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4D789660-AFCF-F3CD-926F-B224F4F40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36" y="2415616"/>
              <a:ext cx="513457" cy="688607"/>
            </a:xfrm>
            <a:prstGeom prst="mathPlus">
              <a:avLst/>
            </a:prstGeom>
            <a:solidFill>
              <a:srgbClr val="6E6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sp>
          <p:nvSpPr>
            <p:cNvPr id="27" name="Minus Sign 26">
              <a:extLst>
                <a:ext uri="{FF2B5EF4-FFF2-40B4-BE49-F238E27FC236}">
                  <a16:creationId xmlns:a16="http://schemas.microsoft.com/office/drawing/2014/main" id="{B9A64F59-2F95-B607-3646-28C70C5AC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4220" y="3518246"/>
              <a:ext cx="448579" cy="720000"/>
            </a:xfrm>
            <a:prstGeom prst="mathMinus">
              <a:avLst/>
            </a:prstGeom>
            <a:solidFill>
              <a:srgbClr val="3C6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172573-9432-31F5-CCAA-5E42F5E687E2}"/>
                </a:ext>
              </a:extLst>
            </p:cNvPr>
            <p:cNvSpPr txBox="1"/>
            <p:nvPr/>
          </p:nvSpPr>
          <p:spPr>
            <a:xfrm>
              <a:off x="1074246" y="4092940"/>
              <a:ext cx="988528" cy="290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solidFill>
                    <a:srgbClr val="0070C0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1" u="none" strike="noStrike" kern="1200" cap="none" spc="0" normalizeH="0" baseline="0" noProof="0">
                  <a:ln>
                    <a:noFill/>
                  </a:ln>
                  <a:solidFill>
                    <a:srgbClr val="4DAAC1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rPr>
                <a:t>The alleviating effect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5CB4BE-5D2C-63B5-6C13-F034370B52D2}"/>
                </a:ext>
              </a:extLst>
            </p:cNvPr>
            <p:cNvSpPr txBox="1"/>
            <p:nvPr/>
          </p:nvSpPr>
          <p:spPr>
            <a:xfrm rot="16200000">
              <a:off x="2411248" y="2686700"/>
              <a:ext cx="1181976" cy="177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1" u="none" strike="noStrike" kern="1200" cap="none" spc="0" normalizeH="0" baseline="0" noProof="0">
                  <a:ln>
                    <a:noFill/>
                  </a:ln>
                  <a:solidFill>
                    <a:srgbClr val="4DAAC1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rPr>
                <a:t>3 mechanisms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BCA723D-2444-C4B0-DC77-68515052FD7D}"/>
              </a:ext>
            </a:extLst>
          </p:cNvPr>
          <p:cNvSpPr txBox="1"/>
          <p:nvPr/>
        </p:nvSpPr>
        <p:spPr>
          <a:xfrm>
            <a:off x="4918605" y="3009476"/>
            <a:ext cx="626859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GDP per capita </a:t>
            </a:r>
          </a:p>
          <a:p>
            <a:r>
              <a:rPr lang="en-US"/>
              <a:t>accounted for </a:t>
            </a:r>
            <a:r>
              <a:rPr lang="en-US" sz="2000" b="1"/>
              <a:t>90%</a:t>
            </a:r>
            <a:r>
              <a:rPr lang="en-US"/>
              <a:t> of poverty reduction</a:t>
            </a:r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D05ED-17E0-F11A-6E25-AEC7A144FFEC}"/>
              </a:ext>
            </a:extLst>
          </p:cNvPr>
          <p:cNvSpPr txBox="1"/>
          <p:nvPr/>
        </p:nvSpPr>
        <p:spPr>
          <a:xfrm>
            <a:off x="6425804" y="2992916"/>
            <a:ext cx="6268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i="1"/>
              <a:t>(Bergstrom, 2020)</a:t>
            </a:r>
          </a:p>
        </p:txBody>
      </p:sp>
    </p:spTree>
    <p:extLst>
      <p:ext uri="{BB962C8B-B14F-4D97-AF65-F5344CB8AC3E}">
        <p14:creationId xmlns:p14="http://schemas.microsoft.com/office/powerpoint/2010/main" val="3687517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2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40" name="Rectangle 1034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6400869" cy="12160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where does economic growth fit?</a:t>
            </a:r>
          </a:p>
        </p:txBody>
      </p:sp>
      <p:pic>
        <p:nvPicPr>
          <p:cNvPr id="1026" name="Picture 2" descr="Why Hurricanes Can Still Be Dangerous Even After the Storm Passes">
            <a:extLst>
              <a:ext uri="{FF2B5EF4-FFF2-40B4-BE49-F238E27FC236}">
                <a16:creationId xmlns:a16="http://schemas.microsoft.com/office/drawing/2014/main" id="{231E0433-36F8-4C9A-6422-44005A222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9" r="27806"/>
          <a:stretch/>
        </p:blipFill>
        <p:spPr bwMode="auto"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15458B-4EF4-B694-0654-7655A97B7B3C}"/>
              </a:ext>
            </a:extLst>
          </p:cNvPr>
          <p:cNvSpPr txBox="1"/>
          <p:nvPr/>
        </p:nvSpPr>
        <p:spPr>
          <a:xfrm>
            <a:off x="4979556" y="1543734"/>
            <a:ext cx="7105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How climate change may offset the positive effects of growth on poverty</a:t>
            </a: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B3CF87-FDCF-E499-621D-5C36EFEFEE56}"/>
              </a:ext>
            </a:extLst>
          </p:cNvPr>
          <p:cNvGrpSpPr/>
          <p:nvPr/>
        </p:nvGrpSpPr>
        <p:grpSpPr>
          <a:xfrm>
            <a:off x="4869456" y="2089470"/>
            <a:ext cx="6660658" cy="4586752"/>
            <a:chOff x="668657" y="965750"/>
            <a:chExt cx="3207036" cy="360913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0F44658-FEE3-4381-445D-AD9150F5B2A1}"/>
                </a:ext>
              </a:extLst>
            </p:cNvPr>
            <p:cNvSpPr/>
            <p:nvPr/>
          </p:nvSpPr>
          <p:spPr>
            <a:xfrm>
              <a:off x="2642237" y="1145297"/>
              <a:ext cx="1073727" cy="831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rPr>
                <a:t>Climate change</a:t>
              </a:r>
              <a:endPara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9F62AAD-B996-E834-61E8-B7ECBE047A29}"/>
                </a:ext>
              </a:extLst>
            </p:cNvPr>
            <p:cNvSpPr/>
            <p:nvPr/>
          </p:nvSpPr>
          <p:spPr>
            <a:xfrm>
              <a:off x="2642237" y="3757466"/>
              <a:ext cx="1073727" cy="81741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rPr>
                <a:t>Poverty</a:t>
              </a:r>
              <a:endPara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7CE4A3-81B5-3CE4-6902-DB7106CF25F3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>
              <a:off x="3179101" y="1976570"/>
              <a:ext cx="0" cy="1780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4BEBF92-F7E4-9AAA-C0E2-3554A81A6E62}"/>
                </a:ext>
              </a:extLst>
            </p:cNvPr>
            <p:cNvSpPr/>
            <p:nvPr/>
          </p:nvSpPr>
          <p:spPr>
            <a:xfrm>
              <a:off x="668657" y="2286806"/>
              <a:ext cx="1073727" cy="817417"/>
            </a:xfrm>
            <a:prstGeom prst="roundRect">
              <a:avLst/>
            </a:prstGeom>
            <a:solidFill>
              <a:srgbClr val="6C918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rPr>
                <a:t>Growth</a:t>
              </a:r>
              <a:endParaRPr kumimoji="0" lang="en-IE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125038-1AFB-45C0-5031-80EDA5C2F61E}"/>
                </a:ext>
              </a:extLst>
            </p:cNvPr>
            <p:cNvCxnSpPr>
              <a:stCxn id="23" idx="0"/>
              <a:endCxn id="20" idx="1"/>
            </p:cNvCxnSpPr>
            <p:nvPr/>
          </p:nvCxnSpPr>
          <p:spPr>
            <a:xfrm flipV="1">
              <a:off x="1205521" y="1560934"/>
              <a:ext cx="1436716" cy="72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4D789660-AFCF-F3CD-926F-B224F4F40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36" y="2415616"/>
              <a:ext cx="513457" cy="688607"/>
            </a:xfrm>
            <a:prstGeom prst="mathPlus">
              <a:avLst/>
            </a:prstGeom>
            <a:solidFill>
              <a:srgbClr val="6E6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58B8AB90-A0E5-C572-597B-17B4A04EB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3003" y="1299772"/>
              <a:ext cx="543441" cy="720000"/>
            </a:xfrm>
            <a:prstGeom prst="mathPlus">
              <a:avLst/>
            </a:prstGeom>
            <a:solidFill>
              <a:srgbClr val="6E6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5DBF7D-FCA0-3F78-604C-B502C0EE215C}"/>
                </a:ext>
              </a:extLst>
            </p:cNvPr>
            <p:cNvSpPr txBox="1"/>
            <p:nvPr/>
          </p:nvSpPr>
          <p:spPr>
            <a:xfrm>
              <a:off x="871512" y="965750"/>
              <a:ext cx="2105761" cy="290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1" u="none" strike="noStrike" kern="1200" cap="none" spc="0" normalizeH="0" baseline="0" noProof="0">
                  <a:ln>
                    <a:noFill/>
                  </a:ln>
                  <a:solidFill>
                    <a:srgbClr val="4DAAC1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rPr>
                <a:t>Carbon-intensive strategies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5CB4BE-5D2C-63B5-6C13-F034370B52D2}"/>
                </a:ext>
              </a:extLst>
            </p:cNvPr>
            <p:cNvSpPr txBox="1"/>
            <p:nvPr/>
          </p:nvSpPr>
          <p:spPr>
            <a:xfrm rot="16200000">
              <a:off x="2411248" y="2686700"/>
              <a:ext cx="1181976" cy="177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1" u="none" strike="noStrike" kern="1200" cap="none" spc="0" normalizeH="0" baseline="0" noProof="0">
                  <a:ln>
                    <a:noFill/>
                  </a:ln>
                  <a:solidFill>
                    <a:srgbClr val="4DAAC1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rPr>
                <a:t>3 mechanisms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BA713ED-6556-C9A5-EAA6-8DDB93AEB45C}"/>
              </a:ext>
            </a:extLst>
          </p:cNvPr>
          <p:cNvSpPr txBox="1"/>
          <p:nvPr/>
        </p:nvSpPr>
        <p:spPr>
          <a:xfrm>
            <a:off x="4552319" y="4874895"/>
            <a:ext cx="3771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Economic growth often depends on </a:t>
            </a:r>
            <a:r>
              <a:rPr lang="en-US" b="1"/>
              <a:t>carbon-intensive</a:t>
            </a:r>
            <a:r>
              <a:rPr lang="en-US"/>
              <a:t> technologies and sectors</a:t>
            </a:r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D7994-7584-5862-3274-343AF0146370}"/>
              </a:ext>
            </a:extLst>
          </p:cNvPr>
          <p:cNvSpPr txBox="1"/>
          <p:nvPr/>
        </p:nvSpPr>
        <p:spPr>
          <a:xfrm>
            <a:off x="5243995" y="5429224"/>
            <a:ext cx="6268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i="1"/>
              <a:t>(Fankhauser &amp; Jotzo, 2018)</a:t>
            </a:r>
          </a:p>
        </p:txBody>
      </p:sp>
    </p:spTree>
    <p:extLst>
      <p:ext uri="{BB962C8B-B14F-4D97-AF65-F5344CB8AC3E}">
        <p14:creationId xmlns:p14="http://schemas.microsoft.com/office/powerpoint/2010/main" val="342551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2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4">
            <a:extLst>
              <a:ext uri="{FF2B5EF4-FFF2-40B4-BE49-F238E27FC236}">
                <a16:creationId xmlns:a16="http://schemas.microsoft.com/office/drawing/2014/main" id="{81CE2CF7-D5AA-4464-AC91-9ED1EA5D6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59" y="609601"/>
            <a:ext cx="6400869" cy="12160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where does economic growth fit?</a:t>
            </a:r>
          </a:p>
        </p:txBody>
      </p:sp>
      <p:pic>
        <p:nvPicPr>
          <p:cNvPr id="1026" name="Picture 2" descr="Why Hurricanes Can Still Be Dangerous Even After the Storm Passes">
            <a:extLst>
              <a:ext uri="{FF2B5EF4-FFF2-40B4-BE49-F238E27FC236}">
                <a16:creationId xmlns:a16="http://schemas.microsoft.com/office/drawing/2014/main" id="{231E0433-36F8-4C9A-6422-44005A222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9" r="27806"/>
          <a:stretch/>
        </p:blipFill>
        <p:spPr bwMode="auto">
          <a:xfrm>
            <a:off x="20" y="2"/>
            <a:ext cx="4585628" cy="6857998"/>
          </a:xfrm>
          <a:custGeom>
            <a:avLst/>
            <a:gdLst/>
            <a:ahLst/>
            <a:cxnLst/>
            <a:rect l="l" t="t" r="r" b="b"/>
            <a:pathLst>
              <a:path w="4585648" h="6857998">
                <a:moveTo>
                  <a:pt x="0" y="0"/>
                </a:moveTo>
                <a:lnTo>
                  <a:pt x="3944047" y="0"/>
                </a:lnTo>
                <a:lnTo>
                  <a:pt x="3944688" y="10340"/>
                </a:lnTo>
                <a:cubicBezTo>
                  <a:pt x="3965528" y="36732"/>
                  <a:pt x="3945672" y="53579"/>
                  <a:pt x="3950304" y="81398"/>
                </a:cubicBezTo>
                <a:cubicBezTo>
                  <a:pt x="3979668" y="102733"/>
                  <a:pt x="3935739" y="103225"/>
                  <a:pt x="3930579" y="118301"/>
                </a:cubicBezTo>
                <a:lnTo>
                  <a:pt x="3930846" y="122373"/>
                </a:lnTo>
                <a:lnTo>
                  <a:pt x="3937038" y="132397"/>
                </a:lnTo>
                <a:lnTo>
                  <a:pt x="3940265" y="135982"/>
                </a:lnTo>
                <a:cubicBezTo>
                  <a:pt x="3942154" y="138523"/>
                  <a:pt x="3942977" y="140298"/>
                  <a:pt x="3943073" y="141620"/>
                </a:cubicBezTo>
                <a:cubicBezTo>
                  <a:pt x="3942998" y="141685"/>
                  <a:pt x="3942926" y="141751"/>
                  <a:pt x="3942854" y="141816"/>
                </a:cubicBezTo>
                <a:lnTo>
                  <a:pt x="3946045" y="146983"/>
                </a:lnTo>
                <a:cubicBezTo>
                  <a:pt x="3952085" y="155570"/>
                  <a:pt x="3958585" y="163800"/>
                  <a:pt x="3965281" y="171535"/>
                </a:cubicBezTo>
                <a:cubicBezTo>
                  <a:pt x="3952744" y="181711"/>
                  <a:pt x="3987015" y="208379"/>
                  <a:pt x="3955100" y="211093"/>
                </a:cubicBezTo>
                <a:cubicBezTo>
                  <a:pt x="3963231" y="221704"/>
                  <a:pt x="3979172" y="225918"/>
                  <a:pt x="3957453" y="226143"/>
                </a:cubicBezTo>
                <a:cubicBezTo>
                  <a:pt x="3959561" y="229747"/>
                  <a:pt x="3959011" y="232340"/>
                  <a:pt x="3957179" y="234484"/>
                </a:cubicBezTo>
                <a:lnTo>
                  <a:pt x="3956175" y="235199"/>
                </a:lnTo>
                <a:lnTo>
                  <a:pt x="3974755" y="258709"/>
                </a:lnTo>
                <a:cubicBezTo>
                  <a:pt x="3974810" y="259903"/>
                  <a:pt x="3974864" y="261097"/>
                  <a:pt x="3974919" y="262291"/>
                </a:cubicBezTo>
                <a:lnTo>
                  <a:pt x="3989981" y="277023"/>
                </a:lnTo>
                <a:lnTo>
                  <a:pt x="3996191" y="284947"/>
                </a:lnTo>
                <a:lnTo>
                  <a:pt x="4001190" y="286536"/>
                </a:lnTo>
                <a:cubicBezTo>
                  <a:pt x="4004786" y="288616"/>
                  <a:pt x="4007623" y="292056"/>
                  <a:pt x="4008705" y="298565"/>
                </a:cubicBezTo>
                <a:cubicBezTo>
                  <a:pt x="4008585" y="299108"/>
                  <a:pt x="4008465" y="299650"/>
                  <a:pt x="4008344" y="300194"/>
                </a:cubicBezTo>
                <a:lnTo>
                  <a:pt x="4019098" y="309203"/>
                </a:lnTo>
                <a:cubicBezTo>
                  <a:pt x="4023353" y="311943"/>
                  <a:pt x="4028131" y="314172"/>
                  <a:pt x="4033618" y="315650"/>
                </a:cubicBezTo>
                <a:cubicBezTo>
                  <a:pt x="4027964" y="354775"/>
                  <a:pt x="4065415" y="383133"/>
                  <a:pt x="4080284" y="421400"/>
                </a:cubicBezTo>
                <a:cubicBezTo>
                  <a:pt x="4052614" y="444764"/>
                  <a:pt x="4129047" y="500739"/>
                  <a:pt x="4168461" y="503092"/>
                </a:cubicBezTo>
                <a:cubicBezTo>
                  <a:pt x="4128023" y="511488"/>
                  <a:pt x="4257167" y="577423"/>
                  <a:pt x="4192557" y="560735"/>
                </a:cubicBezTo>
                <a:cubicBezTo>
                  <a:pt x="4202585" y="572893"/>
                  <a:pt x="4193454" y="589341"/>
                  <a:pt x="4176910" y="584674"/>
                </a:cubicBezTo>
                <a:cubicBezTo>
                  <a:pt x="4224177" y="618252"/>
                  <a:pt x="4225772" y="681450"/>
                  <a:pt x="4260533" y="723119"/>
                </a:cubicBezTo>
                <a:cubicBezTo>
                  <a:pt x="4242328" y="753272"/>
                  <a:pt x="4263820" y="734604"/>
                  <a:pt x="4270711" y="760720"/>
                </a:cubicBezTo>
                <a:cubicBezTo>
                  <a:pt x="4295191" y="748303"/>
                  <a:pt x="4270314" y="794183"/>
                  <a:pt x="4302509" y="789247"/>
                </a:cubicBezTo>
                <a:cubicBezTo>
                  <a:pt x="4302741" y="794159"/>
                  <a:pt x="4301954" y="799070"/>
                  <a:pt x="4300921" y="804034"/>
                </a:cubicBezTo>
                <a:cubicBezTo>
                  <a:pt x="4300749" y="804900"/>
                  <a:pt x="4300572" y="805767"/>
                  <a:pt x="4300400" y="806635"/>
                </a:cubicBezTo>
                <a:lnTo>
                  <a:pt x="4303753" y="815950"/>
                </a:lnTo>
                <a:lnTo>
                  <a:pt x="4297888" y="819940"/>
                </a:lnTo>
                <a:cubicBezTo>
                  <a:pt x="4297944" y="824938"/>
                  <a:pt x="4297999" y="829937"/>
                  <a:pt x="4298055" y="834935"/>
                </a:cubicBezTo>
                <a:cubicBezTo>
                  <a:pt x="4299172" y="840340"/>
                  <a:pt x="4301603" y="845911"/>
                  <a:pt x="4306135" y="851700"/>
                </a:cubicBezTo>
                <a:cubicBezTo>
                  <a:pt x="4332817" y="868320"/>
                  <a:pt x="4317557" y="909641"/>
                  <a:pt x="4352091" y="929754"/>
                </a:cubicBezTo>
                <a:cubicBezTo>
                  <a:pt x="4362479" y="937980"/>
                  <a:pt x="4380484" y="968513"/>
                  <a:pt x="4375270" y="977376"/>
                </a:cubicBezTo>
                <a:cubicBezTo>
                  <a:pt x="4377250" y="984377"/>
                  <a:pt x="4384849" y="990651"/>
                  <a:pt x="4377297" y="996912"/>
                </a:cubicBezTo>
                <a:cubicBezTo>
                  <a:pt x="4369005" y="1005760"/>
                  <a:pt x="4399874" y="1021625"/>
                  <a:pt x="4384684" y="1023223"/>
                </a:cubicBezTo>
                <a:cubicBezTo>
                  <a:pt x="4406172" y="1034643"/>
                  <a:pt x="4390237" y="1055523"/>
                  <a:pt x="4392472" y="1070780"/>
                </a:cubicBezTo>
                <a:cubicBezTo>
                  <a:pt x="4411832" y="1078905"/>
                  <a:pt x="4397439" y="1102903"/>
                  <a:pt x="4412067" y="1132722"/>
                </a:cubicBezTo>
                <a:cubicBezTo>
                  <a:pt x="4434025" y="1141419"/>
                  <a:pt x="4421728" y="1152870"/>
                  <a:pt x="4455281" y="1171648"/>
                </a:cubicBezTo>
                <a:cubicBezTo>
                  <a:pt x="4453907" y="1173110"/>
                  <a:pt x="4452815" y="1174775"/>
                  <a:pt x="4452047" y="1176593"/>
                </a:cubicBezTo>
                <a:cubicBezTo>
                  <a:pt x="4447572" y="1187166"/>
                  <a:pt x="4454607" y="1200545"/>
                  <a:pt x="4467755" y="1206479"/>
                </a:cubicBezTo>
                <a:lnTo>
                  <a:pt x="4498518" y="1230184"/>
                </a:lnTo>
                <a:lnTo>
                  <a:pt x="4503988" y="1239714"/>
                </a:lnTo>
                <a:cubicBezTo>
                  <a:pt x="4506730" y="1246063"/>
                  <a:pt x="4507415" y="1251722"/>
                  <a:pt x="4506821" y="1256926"/>
                </a:cubicBezTo>
                <a:lnTo>
                  <a:pt x="4502210" y="1270678"/>
                </a:lnTo>
                <a:lnTo>
                  <a:pt x="4494994" y="1272955"/>
                </a:lnTo>
                <a:lnTo>
                  <a:pt x="4495424" y="1282254"/>
                </a:lnTo>
                <a:lnTo>
                  <a:pt x="4494064" y="1284511"/>
                </a:lnTo>
                <a:cubicBezTo>
                  <a:pt x="4491436" y="1288808"/>
                  <a:pt x="4489075" y="1293117"/>
                  <a:pt x="4487745" y="1297660"/>
                </a:cubicBezTo>
                <a:cubicBezTo>
                  <a:pt x="4521914" y="1300656"/>
                  <a:pt x="4482088" y="1336801"/>
                  <a:pt x="4510831" y="1331158"/>
                </a:cubicBezTo>
                <a:cubicBezTo>
                  <a:pt x="4509485" y="1356644"/>
                  <a:pt x="4537196" y="1344587"/>
                  <a:pt x="4509149" y="1367911"/>
                </a:cubicBezTo>
                <a:cubicBezTo>
                  <a:pt x="4525575" y="1402569"/>
                  <a:pt x="4519252" y="1443943"/>
                  <a:pt x="4530734" y="1480066"/>
                </a:cubicBezTo>
                <a:lnTo>
                  <a:pt x="4531332" y="1481140"/>
                </a:lnTo>
                <a:lnTo>
                  <a:pt x="4523757" y="1500827"/>
                </a:lnTo>
                <a:lnTo>
                  <a:pt x="4517749" y="1528834"/>
                </a:lnTo>
                <a:lnTo>
                  <a:pt x="4510978" y="1526104"/>
                </a:lnTo>
                <a:cubicBezTo>
                  <a:pt x="4505305" y="1525236"/>
                  <a:pt x="4507721" y="1530251"/>
                  <a:pt x="4513177" y="1537822"/>
                </a:cubicBezTo>
                <a:lnTo>
                  <a:pt x="4515243" y="1540521"/>
                </a:lnTo>
                <a:lnTo>
                  <a:pt x="4514146" y="1545627"/>
                </a:lnTo>
                <a:cubicBezTo>
                  <a:pt x="4512031" y="1559801"/>
                  <a:pt x="4511188" y="1572109"/>
                  <a:pt x="4512185" y="1579228"/>
                </a:cubicBezTo>
                <a:cubicBezTo>
                  <a:pt x="4545845" y="1639398"/>
                  <a:pt x="4550705" y="1726741"/>
                  <a:pt x="4554335" y="1818364"/>
                </a:cubicBezTo>
                <a:cubicBezTo>
                  <a:pt x="4560401" y="1899079"/>
                  <a:pt x="4548295" y="2018831"/>
                  <a:pt x="4548582" y="2063518"/>
                </a:cubicBezTo>
                <a:lnTo>
                  <a:pt x="4556056" y="2086487"/>
                </a:lnTo>
                <a:lnTo>
                  <a:pt x="4554275" y="2089340"/>
                </a:lnTo>
                <a:cubicBezTo>
                  <a:pt x="4550593" y="2102174"/>
                  <a:pt x="4551716" y="2110234"/>
                  <a:pt x="4554956" y="2116163"/>
                </a:cubicBezTo>
                <a:lnTo>
                  <a:pt x="4560492" y="2121961"/>
                </a:lnTo>
                <a:lnTo>
                  <a:pt x="4571444" y="2176482"/>
                </a:lnTo>
                <a:lnTo>
                  <a:pt x="4575448" y="2237907"/>
                </a:lnTo>
                <a:lnTo>
                  <a:pt x="4573513" y="2238688"/>
                </a:lnTo>
                <a:cubicBezTo>
                  <a:pt x="4569330" y="2241686"/>
                  <a:pt x="4566526" y="2246244"/>
                  <a:pt x="4566533" y="2254203"/>
                </a:cubicBezTo>
                <a:cubicBezTo>
                  <a:pt x="4536852" y="2242405"/>
                  <a:pt x="4555170" y="2259280"/>
                  <a:pt x="4557814" y="2283790"/>
                </a:cubicBezTo>
                <a:cubicBezTo>
                  <a:pt x="4512304" y="2270934"/>
                  <a:pt x="4537738" y="2340304"/>
                  <a:pt x="4512647" y="2352361"/>
                </a:cubicBezTo>
                <a:cubicBezTo>
                  <a:pt x="4515616" y="2370657"/>
                  <a:pt x="4517925" y="2389769"/>
                  <a:pt x="4519328" y="2409295"/>
                </a:cubicBezTo>
                <a:lnTo>
                  <a:pt x="4519571" y="2420793"/>
                </a:lnTo>
                <a:lnTo>
                  <a:pt x="4519120" y="2421041"/>
                </a:lnTo>
                <a:cubicBezTo>
                  <a:pt x="4518201" y="2423576"/>
                  <a:pt x="4517918" y="2427373"/>
                  <a:pt x="4518471" y="2433205"/>
                </a:cubicBezTo>
                <a:lnTo>
                  <a:pt x="4461595" y="2530080"/>
                </a:lnTo>
                <a:cubicBezTo>
                  <a:pt x="4445853" y="2584934"/>
                  <a:pt x="4405533" y="2605402"/>
                  <a:pt x="4412936" y="2666699"/>
                </a:cubicBezTo>
                <a:cubicBezTo>
                  <a:pt x="4398065" y="2717991"/>
                  <a:pt x="4372927" y="2756371"/>
                  <a:pt x="4370093" y="2804588"/>
                </a:cubicBezTo>
                <a:cubicBezTo>
                  <a:pt x="4347398" y="2879436"/>
                  <a:pt x="4272392" y="2939011"/>
                  <a:pt x="4262477" y="3058637"/>
                </a:cubicBezTo>
                <a:cubicBezTo>
                  <a:pt x="4283714" y="3099999"/>
                  <a:pt x="4256160" y="3144249"/>
                  <a:pt x="4253454" y="3179447"/>
                </a:cubicBezTo>
                <a:cubicBezTo>
                  <a:pt x="4259242" y="3200557"/>
                  <a:pt x="4257117" y="3211737"/>
                  <a:pt x="4239228" y="3217364"/>
                </a:cubicBezTo>
                <a:cubicBezTo>
                  <a:pt x="4268875" y="3316502"/>
                  <a:pt x="4225924" y="3257304"/>
                  <a:pt x="4222932" y="3330364"/>
                </a:cubicBezTo>
                <a:cubicBezTo>
                  <a:pt x="4224428" y="3395928"/>
                  <a:pt x="4215196" y="3463236"/>
                  <a:pt x="4248669" y="3547193"/>
                </a:cubicBezTo>
                <a:cubicBezTo>
                  <a:pt x="4260183" y="3566053"/>
                  <a:pt x="4256781" y="3592027"/>
                  <a:pt x="4241070" y="3605210"/>
                </a:cubicBezTo>
                <a:cubicBezTo>
                  <a:pt x="4238364" y="3607478"/>
                  <a:pt x="4235392" y="3609274"/>
                  <a:pt x="4232239" y="3610540"/>
                </a:cubicBezTo>
                <a:cubicBezTo>
                  <a:pt x="4258208" y="3664330"/>
                  <a:pt x="4231517" y="3673159"/>
                  <a:pt x="4251881" y="3702764"/>
                </a:cubicBezTo>
                <a:cubicBezTo>
                  <a:pt x="4242939" y="3759891"/>
                  <a:pt x="4201773" y="3786712"/>
                  <a:pt x="4219293" y="3813528"/>
                </a:cubicBezTo>
                <a:cubicBezTo>
                  <a:pt x="4207910" y="3838914"/>
                  <a:pt x="4167663" y="3859754"/>
                  <a:pt x="4184863" y="3893255"/>
                </a:cubicBezTo>
                <a:cubicBezTo>
                  <a:pt x="4163644" y="3884625"/>
                  <a:pt x="4188862" y="3931915"/>
                  <a:pt x="4169808" y="3939619"/>
                </a:cubicBezTo>
                <a:cubicBezTo>
                  <a:pt x="4154129" y="3943837"/>
                  <a:pt x="4158129" y="3959170"/>
                  <a:pt x="4154137" y="3971517"/>
                </a:cubicBezTo>
                <a:cubicBezTo>
                  <a:pt x="4139069" y="3981495"/>
                  <a:pt x="4133844" y="4042203"/>
                  <a:pt x="4139625" y="4062614"/>
                </a:cubicBezTo>
                <a:cubicBezTo>
                  <a:pt x="4165622" y="4119195"/>
                  <a:pt x="4107101" y="4172348"/>
                  <a:pt x="4126180" y="4217749"/>
                </a:cubicBezTo>
                <a:cubicBezTo>
                  <a:pt x="4128014" y="4267056"/>
                  <a:pt x="4089563" y="4286360"/>
                  <a:pt x="4072389" y="4317623"/>
                </a:cubicBezTo>
                <a:cubicBezTo>
                  <a:pt x="4062182" y="4356545"/>
                  <a:pt x="4071264" y="4384138"/>
                  <a:pt x="4064937" y="4451279"/>
                </a:cubicBezTo>
                <a:cubicBezTo>
                  <a:pt x="4050628" y="4512697"/>
                  <a:pt x="4048851" y="4652154"/>
                  <a:pt x="4034424" y="4720470"/>
                </a:cubicBezTo>
                <a:cubicBezTo>
                  <a:pt x="3973937" y="4868361"/>
                  <a:pt x="4025760" y="4964348"/>
                  <a:pt x="4016334" y="5052878"/>
                </a:cubicBezTo>
                <a:cubicBezTo>
                  <a:pt x="3999794" y="5123327"/>
                  <a:pt x="4021855" y="5194887"/>
                  <a:pt x="3977865" y="5251650"/>
                </a:cubicBezTo>
                <a:cubicBezTo>
                  <a:pt x="3973961" y="5317292"/>
                  <a:pt x="3987477" y="5410025"/>
                  <a:pt x="3997669" y="5413392"/>
                </a:cubicBezTo>
                <a:cubicBezTo>
                  <a:pt x="3969262" y="5397845"/>
                  <a:pt x="3981248" y="5449403"/>
                  <a:pt x="3981869" y="5471875"/>
                </a:cubicBezTo>
                <a:cubicBezTo>
                  <a:pt x="3957580" y="5534944"/>
                  <a:pt x="3976666" y="5598829"/>
                  <a:pt x="3901990" y="5708604"/>
                </a:cubicBezTo>
                <a:cubicBezTo>
                  <a:pt x="3897618" y="5810136"/>
                  <a:pt x="3870199" y="5788842"/>
                  <a:pt x="3860571" y="5821275"/>
                </a:cubicBezTo>
                <a:cubicBezTo>
                  <a:pt x="3868171" y="5831278"/>
                  <a:pt x="3866949" y="5900968"/>
                  <a:pt x="3849074" y="5900679"/>
                </a:cubicBezTo>
                <a:cubicBezTo>
                  <a:pt x="3871964" y="5925143"/>
                  <a:pt x="3834226" y="5972433"/>
                  <a:pt x="3841809" y="5992005"/>
                </a:cubicBezTo>
                <a:cubicBezTo>
                  <a:pt x="3848533" y="6035132"/>
                  <a:pt x="3834497" y="6078819"/>
                  <a:pt x="3832901" y="6122412"/>
                </a:cubicBezTo>
                <a:cubicBezTo>
                  <a:pt x="3799640" y="6263751"/>
                  <a:pt x="3784898" y="6198720"/>
                  <a:pt x="3804166" y="6389843"/>
                </a:cubicBezTo>
                <a:cubicBezTo>
                  <a:pt x="3799226" y="6482285"/>
                  <a:pt x="3740829" y="6538361"/>
                  <a:pt x="3736537" y="6595214"/>
                </a:cubicBezTo>
                <a:cubicBezTo>
                  <a:pt x="3692112" y="6745846"/>
                  <a:pt x="3660956" y="6804405"/>
                  <a:pt x="3649707" y="6848925"/>
                </a:cubicBezTo>
                <a:lnTo>
                  <a:pt x="3649314" y="6857996"/>
                </a:lnTo>
                <a:lnTo>
                  <a:pt x="4585648" y="6857996"/>
                </a:lnTo>
                <a:lnTo>
                  <a:pt x="4585648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15458B-4EF4-B694-0654-7655A97B7B3C}"/>
              </a:ext>
            </a:extLst>
          </p:cNvPr>
          <p:cNvSpPr txBox="1"/>
          <p:nvPr/>
        </p:nvSpPr>
        <p:spPr>
          <a:xfrm>
            <a:off x="4979556" y="1543734"/>
            <a:ext cx="7105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How climate change may offset the positive effects of growth on poverty</a:t>
            </a:r>
            <a:endParaRPr lang="en-I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B3CF87-FDCF-E499-621D-5C36EFEFEE56}"/>
              </a:ext>
            </a:extLst>
          </p:cNvPr>
          <p:cNvGrpSpPr/>
          <p:nvPr/>
        </p:nvGrpSpPr>
        <p:grpSpPr>
          <a:xfrm>
            <a:off x="4869456" y="2089470"/>
            <a:ext cx="6660658" cy="4586752"/>
            <a:chOff x="668657" y="965750"/>
            <a:chExt cx="3207036" cy="360913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0F44658-FEE3-4381-445D-AD9150F5B2A1}"/>
                </a:ext>
              </a:extLst>
            </p:cNvPr>
            <p:cNvSpPr/>
            <p:nvPr/>
          </p:nvSpPr>
          <p:spPr>
            <a:xfrm>
              <a:off x="2642237" y="1145297"/>
              <a:ext cx="1073727" cy="831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Climate change</a:t>
              </a:r>
              <a:endParaRPr lang="en-IE" sz="2000" b="1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9F62AAD-B996-E834-61E8-B7ECBE047A29}"/>
                </a:ext>
              </a:extLst>
            </p:cNvPr>
            <p:cNvSpPr/>
            <p:nvPr/>
          </p:nvSpPr>
          <p:spPr>
            <a:xfrm>
              <a:off x="2642237" y="3757466"/>
              <a:ext cx="1073727" cy="81741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Poverty</a:t>
              </a:r>
              <a:endParaRPr lang="en-IE" sz="2000" b="1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7CE4A3-81B5-3CE4-6902-DB7106CF25F3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>
              <a:off x="3179101" y="1976570"/>
              <a:ext cx="0" cy="1780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4BEBF92-F7E4-9AAA-C0E2-3554A81A6E62}"/>
                </a:ext>
              </a:extLst>
            </p:cNvPr>
            <p:cNvSpPr/>
            <p:nvPr/>
          </p:nvSpPr>
          <p:spPr>
            <a:xfrm>
              <a:off x="668657" y="2286806"/>
              <a:ext cx="1073727" cy="817417"/>
            </a:xfrm>
            <a:prstGeom prst="roundRect">
              <a:avLst/>
            </a:prstGeom>
            <a:solidFill>
              <a:srgbClr val="6C918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Growth</a:t>
              </a:r>
              <a:endParaRPr lang="en-IE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125038-1AFB-45C0-5031-80EDA5C2F61E}"/>
                </a:ext>
              </a:extLst>
            </p:cNvPr>
            <p:cNvCxnSpPr>
              <a:stCxn id="23" idx="0"/>
              <a:endCxn id="20" idx="1"/>
            </p:cNvCxnSpPr>
            <p:nvPr/>
          </p:nvCxnSpPr>
          <p:spPr>
            <a:xfrm flipV="1">
              <a:off x="1205521" y="1560934"/>
              <a:ext cx="1436716" cy="72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14814C7-5D63-5076-D6C2-FDDC1558CDFD}"/>
                </a:ext>
              </a:extLst>
            </p:cNvPr>
            <p:cNvCxnSpPr>
              <a:stCxn id="23" idx="2"/>
              <a:endCxn id="21" idx="1"/>
            </p:cNvCxnSpPr>
            <p:nvPr/>
          </p:nvCxnSpPr>
          <p:spPr>
            <a:xfrm>
              <a:off x="1205521" y="3104223"/>
              <a:ext cx="1436716" cy="1061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Plus Sign 25">
              <a:extLst>
                <a:ext uri="{FF2B5EF4-FFF2-40B4-BE49-F238E27FC236}">
                  <a16:creationId xmlns:a16="http://schemas.microsoft.com/office/drawing/2014/main" id="{4D789660-AFCF-F3CD-926F-B224F4F40E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36" y="2415616"/>
              <a:ext cx="513457" cy="688607"/>
            </a:xfrm>
            <a:prstGeom prst="mathPlus">
              <a:avLst/>
            </a:prstGeom>
            <a:solidFill>
              <a:srgbClr val="6E6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2800"/>
            </a:p>
          </p:txBody>
        </p:sp>
        <p:sp>
          <p:nvSpPr>
            <p:cNvPr id="27" name="Minus Sign 26">
              <a:extLst>
                <a:ext uri="{FF2B5EF4-FFF2-40B4-BE49-F238E27FC236}">
                  <a16:creationId xmlns:a16="http://schemas.microsoft.com/office/drawing/2014/main" id="{B9A64F59-2F95-B607-3646-28C70C5AC1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4220" y="3518246"/>
              <a:ext cx="448579" cy="720000"/>
            </a:xfrm>
            <a:prstGeom prst="mathMinus">
              <a:avLst/>
            </a:prstGeom>
            <a:solidFill>
              <a:srgbClr val="3C6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2800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58B8AB90-A0E5-C572-597B-17B4A04EBC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3003" y="1299772"/>
              <a:ext cx="543441" cy="720000"/>
            </a:xfrm>
            <a:prstGeom prst="mathPlus">
              <a:avLst/>
            </a:prstGeom>
            <a:solidFill>
              <a:srgbClr val="6E6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28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5DBF7D-FCA0-3F78-604C-B502C0EE215C}"/>
                </a:ext>
              </a:extLst>
            </p:cNvPr>
            <p:cNvSpPr txBox="1"/>
            <p:nvPr/>
          </p:nvSpPr>
          <p:spPr>
            <a:xfrm>
              <a:off x="871512" y="965750"/>
              <a:ext cx="2105761" cy="290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b="1" i="1">
                  <a:solidFill>
                    <a:srgbClr val="4DAAC1"/>
                  </a:solidFill>
                </a:rPr>
                <a:t>Carbon-intensive strategies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172573-9432-31F5-CCAA-5E42F5E687E2}"/>
                </a:ext>
              </a:extLst>
            </p:cNvPr>
            <p:cNvSpPr txBox="1"/>
            <p:nvPr/>
          </p:nvSpPr>
          <p:spPr>
            <a:xfrm>
              <a:off x="1074246" y="4092940"/>
              <a:ext cx="988528" cy="290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solidFill>
                    <a:srgbClr val="0070C0"/>
                  </a:solidFill>
                </a:defRPr>
              </a:lvl1pPr>
            </a:lstStyle>
            <a:p>
              <a:r>
                <a:rPr lang="en-IE" sz="1800" b="1">
                  <a:solidFill>
                    <a:srgbClr val="4DAAC1"/>
                  </a:solidFill>
                </a:rPr>
                <a:t>The alleviating effect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5CB4BE-5D2C-63B5-6C13-F034370B52D2}"/>
                </a:ext>
              </a:extLst>
            </p:cNvPr>
            <p:cNvSpPr txBox="1"/>
            <p:nvPr/>
          </p:nvSpPr>
          <p:spPr>
            <a:xfrm rot="16200000">
              <a:off x="2411248" y="2686700"/>
              <a:ext cx="1181976" cy="177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b="1" i="1">
                  <a:solidFill>
                    <a:srgbClr val="4DAAC1"/>
                  </a:solidFill>
                </a:rPr>
                <a:t>3 mechanisms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65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1" name="Picture 310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03" name="Ink 310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3103" name="Ink 310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105" name="Rectangle 310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razil is Synonymous with Inequality&quot;: Aerial Images Reveal Wealth Gap in  Brazilian Cities | ArchDaily">
            <a:extLst>
              <a:ext uri="{FF2B5EF4-FFF2-40B4-BE49-F238E27FC236}">
                <a16:creationId xmlns:a16="http://schemas.microsoft.com/office/drawing/2014/main" id="{1F727520-1150-8B20-E8E0-3895B7E6A6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1" b="10119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107" name="Freeform: Shape 3106">
            <a:extLst>
              <a:ext uri="{FF2B5EF4-FFF2-40B4-BE49-F238E27FC236}">
                <a16:creationId xmlns:a16="http://schemas.microsoft.com/office/drawing/2014/main" id="{9752D771-2D72-4B2C-B816-121D10C38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2" y="727064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58D2EC0A-5E54-424F-BE02-26DFFEBD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2" y="727064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48" y="979252"/>
            <a:ext cx="3353466" cy="1221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/>
              <a:t>The cyclical traps of poverty, economic growth, and inequality</a:t>
            </a:r>
          </a:p>
        </p:txBody>
      </p:sp>
      <p:sp>
        <p:nvSpPr>
          <p:cNvPr id="3111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4542">
            <a:off x="1791736" y="491177"/>
            <a:ext cx="1149890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B8FE0-F745-3535-5B50-12D12CC53467}"/>
              </a:ext>
            </a:extLst>
          </p:cNvPr>
          <p:cNvSpPr txBox="1"/>
          <p:nvPr/>
        </p:nvSpPr>
        <p:spPr>
          <a:xfrm>
            <a:off x="732259" y="2292235"/>
            <a:ext cx="33534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From a socioeconomic perspective, inequality as exacerbated by climate change can be considered on two levels: international (between-country) and social (within-country) (Islam &amp; Winkel, 2017)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35773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206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65" name="Ink 206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065" name="Ink 206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042" y="220556"/>
            <a:ext cx="5320206" cy="13660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/>
              <a:t>The cyclical traps of poverty, economic growth, and inequality</a:t>
            </a:r>
          </a:p>
        </p:txBody>
      </p:sp>
      <p:pic>
        <p:nvPicPr>
          <p:cNvPr id="2050" name="Picture 2" descr="Brazil is Synonymous with Inequality&quot;: Aerial Images Reveal Wealth Gap in  Brazilian Cities | ArchDaily">
            <a:extLst>
              <a:ext uri="{FF2B5EF4-FFF2-40B4-BE49-F238E27FC236}">
                <a16:creationId xmlns:a16="http://schemas.microsoft.com/office/drawing/2014/main" id="{1F727520-1150-8B20-E8E0-3895B7E6A61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2" r="36750" b="1"/>
          <a:stretch/>
        </p:blipFill>
        <p:spPr bwMode="auto"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F020D50-1456-7793-4110-8AD9561E0CEF}"/>
              </a:ext>
            </a:extLst>
          </p:cNvPr>
          <p:cNvGrpSpPr/>
          <p:nvPr/>
        </p:nvGrpSpPr>
        <p:grpSpPr>
          <a:xfrm>
            <a:off x="1481956" y="1902967"/>
            <a:ext cx="4517297" cy="4600004"/>
            <a:chOff x="673341" y="1145297"/>
            <a:chExt cx="4517297" cy="46000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535FBF-B22E-2BE3-65DA-BB450D67512C}"/>
                </a:ext>
              </a:extLst>
            </p:cNvPr>
            <p:cNvGrpSpPr/>
            <p:nvPr/>
          </p:nvGrpSpPr>
          <p:grpSpPr>
            <a:xfrm>
              <a:off x="673341" y="1145297"/>
              <a:ext cx="4517297" cy="4600004"/>
              <a:chOff x="673341" y="1145297"/>
              <a:chExt cx="4517297" cy="4600004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32DE77C-CCA7-6C52-C1B4-01FBB4CC88B5}"/>
                  </a:ext>
                </a:extLst>
              </p:cNvPr>
              <p:cNvSpPr/>
              <p:nvPr/>
            </p:nvSpPr>
            <p:spPr>
              <a:xfrm>
                <a:off x="3038477" y="1145297"/>
                <a:ext cx="1073727" cy="83127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mbo"/>
                    <a:ea typeface="+mn-ea"/>
                    <a:cs typeface="+mn-cs"/>
                  </a:rPr>
                  <a:t>Climate change</a:t>
                </a:r>
                <a:endParaRPr kumimoji="0" lang="en-IE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6F99FEF-8D3D-12A6-8406-8B4E8ABCD6F5}"/>
                  </a:ext>
                </a:extLst>
              </p:cNvPr>
              <p:cNvSpPr/>
              <p:nvPr/>
            </p:nvSpPr>
            <p:spPr>
              <a:xfrm>
                <a:off x="3038476" y="4377905"/>
                <a:ext cx="1073727" cy="81741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mbo"/>
                    <a:ea typeface="+mn-ea"/>
                    <a:cs typeface="+mn-cs"/>
                  </a:rPr>
                  <a:t>Poverty</a:t>
                </a:r>
                <a:endParaRPr kumimoji="0" lang="en-IE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7017266-43D4-7259-6342-9BBA83ABF8B7}"/>
                  </a:ext>
                </a:extLst>
              </p:cNvPr>
              <p:cNvCxnSpPr>
                <a:stCxn id="14" idx="2"/>
                <a:endCxn id="15" idx="0"/>
              </p:cNvCxnSpPr>
              <p:nvPr/>
            </p:nvCxnSpPr>
            <p:spPr>
              <a:xfrm flipH="1">
                <a:off x="3575340" y="1976570"/>
                <a:ext cx="1" cy="2401335"/>
              </a:xfrm>
              <a:prstGeom prst="straightConnector1">
                <a:avLst/>
              </a:prstGeom>
              <a:ln w="28575">
                <a:solidFill>
                  <a:srgbClr val="59671C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ED5C891-D2D7-A5D5-C4DE-78E66E770EDE}"/>
                  </a:ext>
                </a:extLst>
              </p:cNvPr>
              <p:cNvSpPr/>
              <p:nvPr/>
            </p:nvSpPr>
            <p:spPr>
              <a:xfrm>
                <a:off x="673341" y="2704139"/>
                <a:ext cx="1073727" cy="817417"/>
              </a:xfrm>
              <a:prstGeom prst="roundRect">
                <a:avLst/>
              </a:prstGeom>
              <a:solidFill>
                <a:srgbClr val="628C46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mbo"/>
                    <a:ea typeface="+mn-ea"/>
                    <a:cs typeface="+mn-cs"/>
                  </a:rPr>
                  <a:t>Growth</a:t>
                </a:r>
                <a:endParaRPr kumimoji="0" lang="en-IE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1FA1657-C504-CD54-FECC-F374D7AEC332}"/>
                  </a:ext>
                </a:extLst>
              </p:cNvPr>
              <p:cNvCxnSpPr>
                <a:stCxn id="17" idx="0"/>
                <a:endCxn id="14" idx="1"/>
              </p:cNvCxnSpPr>
              <p:nvPr/>
            </p:nvCxnSpPr>
            <p:spPr>
              <a:xfrm flipV="1">
                <a:off x="1210205" y="1560934"/>
                <a:ext cx="1828272" cy="1143205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3199A36-5EC6-27CF-E1B1-F272D3CC3785}"/>
                  </a:ext>
                </a:extLst>
              </p:cNvPr>
              <p:cNvCxnSpPr>
                <a:stCxn id="17" idx="2"/>
                <a:endCxn id="15" idx="1"/>
              </p:cNvCxnSpPr>
              <p:nvPr/>
            </p:nvCxnSpPr>
            <p:spPr>
              <a:xfrm>
                <a:off x="1210205" y="3521556"/>
                <a:ext cx="1828271" cy="1265058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A6280E3-8ECF-2D49-739F-898C5F1094C8}"/>
                  </a:ext>
                </a:extLst>
              </p:cNvPr>
              <p:cNvSpPr/>
              <p:nvPr/>
            </p:nvSpPr>
            <p:spPr>
              <a:xfrm>
                <a:off x="3038476" y="2704138"/>
                <a:ext cx="1073727" cy="817417"/>
              </a:xfrm>
              <a:prstGeom prst="roundRect">
                <a:avLst/>
              </a:prstGeom>
              <a:solidFill>
                <a:srgbClr val="8E5B4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mbo"/>
                    <a:ea typeface="+mn-ea"/>
                    <a:cs typeface="+mn-cs"/>
                  </a:rPr>
                  <a:t>Inequality</a:t>
                </a:r>
                <a:endParaRPr kumimoji="0" lang="en-IE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EC4D3EC-D82A-AC66-7530-AE96E98F07AF}"/>
                  </a:ext>
                </a:extLst>
              </p:cNvPr>
              <p:cNvCxnSpPr>
                <a:stCxn id="17" idx="3"/>
                <a:endCxn id="21" idx="1"/>
              </p:cNvCxnSpPr>
              <p:nvPr/>
            </p:nvCxnSpPr>
            <p:spPr>
              <a:xfrm flipV="1">
                <a:off x="1747068" y="3112847"/>
                <a:ext cx="1291408" cy="1"/>
              </a:xfrm>
              <a:prstGeom prst="straightConnector1">
                <a:avLst/>
              </a:prstGeom>
              <a:ln w="28575">
                <a:solidFill>
                  <a:srgbClr val="59671C"/>
                </a:solidFill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CD0A703-05DC-096B-F5F4-AD34AC515B60}"/>
                  </a:ext>
                </a:extLst>
              </p:cNvPr>
              <p:cNvCxnSpPr>
                <a:stCxn id="14" idx="2"/>
                <a:endCxn id="21" idx="0"/>
              </p:cNvCxnSpPr>
              <p:nvPr/>
            </p:nvCxnSpPr>
            <p:spPr>
              <a:xfrm flipH="1">
                <a:off x="3575340" y="1976570"/>
                <a:ext cx="1" cy="727568"/>
              </a:xfrm>
              <a:prstGeom prst="straightConnector1">
                <a:avLst/>
              </a:prstGeom>
              <a:ln w="28575">
                <a:solidFill>
                  <a:srgbClr val="59671C"/>
                </a:solidFill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DE6A5E9-5090-75C0-0CC6-6EA34BADAF35}"/>
                  </a:ext>
                </a:extLst>
              </p:cNvPr>
              <p:cNvSpPr/>
              <p:nvPr/>
            </p:nvSpPr>
            <p:spPr>
              <a:xfrm>
                <a:off x="2714602" y="4054367"/>
                <a:ext cx="1721473" cy="1589185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mbo"/>
                  <a:ea typeface="+mn-ea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9835BE-E756-A360-1BF7-B74769466EAD}"/>
                  </a:ext>
                </a:extLst>
              </p:cNvPr>
              <p:cNvSpPr txBox="1"/>
              <p:nvPr/>
            </p:nvSpPr>
            <p:spPr>
              <a:xfrm>
                <a:off x="3460909" y="5336678"/>
                <a:ext cx="1535511" cy="34051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/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IE">
                    <a:solidFill>
                      <a:schemeClr val="tx1"/>
                    </a:solidFill>
                  </a:rPr>
                  <a:t>Self-reinforcement</a:t>
                </a:r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4ED78FF8-D1F8-BED2-3CE3-EE2F391549F1}"/>
                </a:ext>
              </a:extLst>
            </p:cNvPr>
            <p:cNvSpPr/>
            <p:nvPr/>
          </p:nvSpPr>
          <p:spPr>
            <a:xfrm>
              <a:off x="3448444" y="1492234"/>
              <a:ext cx="1296429" cy="3294379"/>
            </a:xfrm>
            <a:prstGeom prst="arc">
              <a:avLst>
                <a:gd name="adj1" fmla="val 16200000"/>
                <a:gd name="adj2" fmla="val 5377406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BB13D22-C31D-5403-86AC-413F2A585038}"/>
              </a:ext>
            </a:extLst>
          </p:cNvPr>
          <p:cNvSpPr/>
          <p:nvPr/>
        </p:nvSpPr>
        <p:spPr>
          <a:xfrm>
            <a:off x="936705" y="2074127"/>
            <a:ext cx="2155841" cy="4826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Kuznets Currve</a:t>
            </a:r>
            <a:endParaRPr lang="en-IE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69E8FB-51F6-CDC2-0B9A-965E67E109A5}"/>
              </a:ext>
            </a:extLst>
          </p:cNvPr>
          <p:cNvCxnSpPr>
            <a:stCxn id="8" idx="2"/>
          </p:cNvCxnSpPr>
          <p:nvPr/>
        </p:nvCxnSpPr>
        <p:spPr>
          <a:xfrm>
            <a:off x="2014626" y="2556801"/>
            <a:ext cx="1286137" cy="1313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29551E5-8E25-C83F-DD0F-E8A76638EDF9}"/>
              </a:ext>
            </a:extLst>
          </p:cNvPr>
          <p:cNvSpPr/>
          <p:nvPr/>
        </p:nvSpPr>
        <p:spPr>
          <a:xfrm>
            <a:off x="52848" y="4627837"/>
            <a:ext cx="3616916" cy="4826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Growth-Inequality-Poverty triangle</a:t>
            </a:r>
            <a:endParaRPr lang="en-IE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9C07B5-BB39-A433-4DFD-F71F416C4AEF}"/>
              </a:ext>
            </a:extLst>
          </p:cNvPr>
          <p:cNvCxnSpPr>
            <a:stCxn id="12" idx="3"/>
          </p:cNvCxnSpPr>
          <p:nvPr/>
        </p:nvCxnSpPr>
        <p:spPr>
          <a:xfrm flipV="1">
            <a:off x="3669764" y="4627837"/>
            <a:ext cx="714189" cy="241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7FAF9BF-C21F-5EB3-EFD9-233CB3EF56A7}"/>
              </a:ext>
            </a:extLst>
          </p:cNvPr>
          <p:cNvSpPr/>
          <p:nvPr/>
        </p:nvSpPr>
        <p:spPr>
          <a:xfrm>
            <a:off x="4781834" y="2805666"/>
            <a:ext cx="2891647" cy="4826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climate-inequality nexus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EDE4F1-5562-F12B-2041-75A0CAAAD0EB}"/>
              </a:ext>
            </a:extLst>
          </p:cNvPr>
          <p:cNvSpPr txBox="1"/>
          <p:nvPr/>
        </p:nvSpPr>
        <p:spPr>
          <a:xfrm>
            <a:off x="5482654" y="3299773"/>
            <a:ext cx="2145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/>
              <a:t>(Cappelli et al. 2021, Islam and Winkel 2017)</a:t>
            </a:r>
            <a:endParaRPr lang="en-IE" sz="16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3C9066-BE9D-97F9-87FC-16007D51A9A8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383953" y="3047003"/>
            <a:ext cx="3978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206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206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65" name="Ink 206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065" name="Ink 206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042" y="220556"/>
            <a:ext cx="5320206" cy="13660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/>
              <a:t>The cyclical traps of poverty, economic growth, and inequality</a:t>
            </a:r>
          </a:p>
        </p:txBody>
      </p:sp>
      <p:pic>
        <p:nvPicPr>
          <p:cNvPr id="2050" name="Picture 2" descr="Brazil is Synonymous with Inequality&quot;: Aerial Images Reveal Wealth Gap in  Brazilian Cities | ArchDaily">
            <a:extLst>
              <a:ext uri="{FF2B5EF4-FFF2-40B4-BE49-F238E27FC236}">
                <a16:creationId xmlns:a16="http://schemas.microsoft.com/office/drawing/2014/main" id="{1F727520-1150-8B20-E8E0-3895B7E6A61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2" r="36750" b="1"/>
          <a:stretch/>
        </p:blipFill>
        <p:spPr bwMode="auto"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6F0B8CA-3C61-72B4-84D5-FDF7D3E7E024}"/>
              </a:ext>
            </a:extLst>
          </p:cNvPr>
          <p:cNvGrpSpPr/>
          <p:nvPr/>
        </p:nvGrpSpPr>
        <p:grpSpPr>
          <a:xfrm>
            <a:off x="1067677" y="1701944"/>
            <a:ext cx="5234940" cy="4941137"/>
            <a:chOff x="205741" y="911023"/>
            <a:chExt cx="5234940" cy="49411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020D50-1456-7793-4110-8AD9561E0CEF}"/>
                </a:ext>
              </a:extLst>
            </p:cNvPr>
            <p:cNvGrpSpPr/>
            <p:nvPr/>
          </p:nvGrpSpPr>
          <p:grpSpPr>
            <a:xfrm>
              <a:off x="673341" y="1145297"/>
              <a:ext cx="4517297" cy="4600004"/>
              <a:chOff x="673341" y="1145297"/>
              <a:chExt cx="4517297" cy="460000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6535FBF-B22E-2BE3-65DA-BB450D67512C}"/>
                  </a:ext>
                </a:extLst>
              </p:cNvPr>
              <p:cNvGrpSpPr/>
              <p:nvPr/>
            </p:nvGrpSpPr>
            <p:grpSpPr>
              <a:xfrm>
                <a:off x="673341" y="1145297"/>
                <a:ext cx="4517297" cy="4600004"/>
                <a:chOff x="673341" y="1145297"/>
                <a:chExt cx="4517297" cy="4600004"/>
              </a:xfrm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032DE77C-CCA7-6C52-C1B4-01FBB4CC88B5}"/>
                    </a:ext>
                  </a:extLst>
                </p:cNvPr>
                <p:cNvSpPr/>
                <p:nvPr/>
              </p:nvSpPr>
              <p:spPr>
                <a:xfrm>
                  <a:off x="3038477" y="1145297"/>
                  <a:ext cx="1073727" cy="831273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/>
                    <a:t>Climate change</a:t>
                  </a:r>
                  <a:endParaRPr lang="en-IE" sz="1400" b="1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16F99FEF-8D3D-12A6-8406-8B4E8ABCD6F5}"/>
                    </a:ext>
                  </a:extLst>
                </p:cNvPr>
                <p:cNvSpPr/>
                <p:nvPr/>
              </p:nvSpPr>
              <p:spPr>
                <a:xfrm>
                  <a:off x="3038476" y="4377905"/>
                  <a:ext cx="1073727" cy="81741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/>
                    <a:t>Poverty</a:t>
                  </a:r>
                  <a:endParaRPr lang="en-IE" sz="1400" b="1" dirty="0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67017266-43D4-7259-6342-9BBA83ABF8B7}"/>
                    </a:ext>
                  </a:extLst>
                </p:cNvPr>
                <p:cNvCxnSpPr>
                  <a:stCxn id="14" idx="2"/>
                  <a:endCxn id="15" idx="0"/>
                </p:cNvCxnSpPr>
                <p:nvPr/>
              </p:nvCxnSpPr>
              <p:spPr>
                <a:xfrm flipH="1">
                  <a:off x="3575340" y="1976570"/>
                  <a:ext cx="1" cy="240133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3ED5C891-D2D7-A5D5-C4DE-78E66E770EDE}"/>
                    </a:ext>
                  </a:extLst>
                </p:cNvPr>
                <p:cNvSpPr/>
                <p:nvPr/>
              </p:nvSpPr>
              <p:spPr>
                <a:xfrm>
                  <a:off x="673341" y="2704139"/>
                  <a:ext cx="1073727" cy="817417"/>
                </a:xfrm>
                <a:prstGeom prst="roundRect">
                  <a:avLst/>
                </a:prstGeom>
                <a:solidFill>
                  <a:srgbClr val="628C4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>
                      <a:solidFill>
                        <a:schemeClr val="bg1"/>
                      </a:solidFill>
                    </a:rPr>
                    <a:t>Growth</a:t>
                  </a:r>
                  <a:endParaRPr lang="en-IE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91FA1657-C504-CD54-FECC-F374D7AEC332}"/>
                    </a:ext>
                  </a:extLst>
                </p:cNvPr>
                <p:cNvCxnSpPr>
                  <a:stCxn id="17" idx="0"/>
                  <a:endCxn id="14" idx="1"/>
                </p:cNvCxnSpPr>
                <p:nvPr/>
              </p:nvCxnSpPr>
              <p:spPr>
                <a:xfrm flipV="1">
                  <a:off x="1210205" y="1560934"/>
                  <a:ext cx="1828272" cy="1143205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3199A36-5EC6-27CF-E1B1-F272D3CC3785}"/>
                    </a:ext>
                  </a:extLst>
                </p:cNvPr>
                <p:cNvCxnSpPr>
                  <a:stCxn id="17" idx="2"/>
                  <a:endCxn id="15" idx="1"/>
                </p:cNvCxnSpPr>
                <p:nvPr/>
              </p:nvCxnSpPr>
              <p:spPr>
                <a:xfrm>
                  <a:off x="1210205" y="3521556"/>
                  <a:ext cx="1828271" cy="12650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DA6280E3-8ECF-2D49-739F-898C5F1094C8}"/>
                    </a:ext>
                  </a:extLst>
                </p:cNvPr>
                <p:cNvSpPr/>
                <p:nvPr/>
              </p:nvSpPr>
              <p:spPr>
                <a:xfrm>
                  <a:off x="3038476" y="2704138"/>
                  <a:ext cx="1073727" cy="817417"/>
                </a:xfrm>
                <a:prstGeom prst="roundRect">
                  <a:avLst/>
                </a:prstGeom>
                <a:solidFill>
                  <a:srgbClr val="8E5B45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>
                      <a:solidFill>
                        <a:schemeClr val="bg1"/>
                      </a:solidFill>
                    </a:rPr>
                    <a:t>Inequality</a:t>
                  </a:r>
                  <a:endParaRPr lang="en-IE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8EC4D3EC-D82A-AC66-7530-AE96E98F07AF}"/>
                    </a:ext>
                  </a:extLst>
                </p:cNvPr>
                <p:cNvCxnSpPr>
                  <a:stCxn id="17" idx="3"/>
                  <a:endCxn id="21" idx="1"/>
                </p:cNvCxnSpPr>
                <p:nvPr/>
              </p:nvCxnSpPr>
              <p:spPr>
                <a:xfrm flipV="1">
                  <a:off x="1747068" y="3112847"/>
                  <a:ext cx="1291408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4CD0A703-05DC-096B-F5F4-AD34AC515B60}"/>
                    </a:ext>
                  </a:extLst>
                </p:cNvPr>
                <p:cNvCxnSpPr>
                  <a:stCxn id="14" idx="2"/>
                  <a:endCxn id="21" idx="0"/>
                </p:cNvCxnSpPr>
                <p:nvPr/>
              </p:nvCxnSpPr>
              <p:spPr>
                <a:xfrm flipH="1">
                  <a:off x="3575340" y="1976570"/>
                  <a:ext cx="1" cy="72756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D2DB96A-2DB4-B0AE-A814-A09E52272143}"/>
                    </a:ext>
                  </a:extLst>
                </p:cNvPr>
                <p:cNvSpPr txBox="1"/>
                <p:nvPr/>
              </p:nvSpPr>
              <p:spPr>
                <a:xfrm>
                  <a:off x="1964749" y="2754604"/>
                  <a:ext cx="98296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E" sz="1400" i="1">
                      <a:solidFill>
                        <a:srgbClr val="618F42"/>
                      </a:solidFill>
                    </a:rPr>
                    <a:t>Interaction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A2B1D71-1F2E-62CE-532C-7EBAC41AAEAB}"/>
                    </a:ext>
                  </a:extLst>
                </p:cNvPr>
                <p:cNvSpPr txBox="1"/>
                <p:nvPr/>
              </p:nvSpPr>
              <p:spPr>
                <a:xfrm>
                  <a:off x="3591781" y="2169775"/>
                  <a:ext cx="98296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E" sz="1400" i="1">
                      <a:solidFill>
                        <a:srgbClr val="618F42"/>
                      </a:solidFill>
                    </a:rPr>
                    <a:t>Interaction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DE6A5E9-5090-75C0-0CC6-6EA34BADAF35}"/>
                    </a:ext>
                  </a:extLst>
                </p:cNvPr>
                <p:cNvSpPr/>
                <p:nvPr/>
              </p:nvSpPr>
              <p:spPr>
                <a:xfrm>
                  <a:off x="2714602" y="4054367"/>
                  <a:ext cx="1721473" cy="1589185"/>
                </a:xfrm>
                <a:prstGeom prst="ellipse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A9835BE-E756-A360-1BF7-B74769466EAD}"/>
                    </a:ext>
                  </a:extLst>
                </p:cNvPr>
                <p:cNvSpPr txBox="1"/>
                <p:nvPr/>
              </p:nvSpPr>
              <p:spPr>
                <a:xfrm>
                  <a:off x="3460909" y="5336678"/>
                  <a:ext cx="1535511" cy="340519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ctr"/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lang="en-IE" sz="1600">
                      <a:solidFill>
                        <a:schemeClr val="tx1"/>
                      </a:solidFill>
                    </a:rPr>
                    <a:t>Self-reinforcement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CE97BD-6A18-4D42-C0ED-54AD87C7F6C4}"/>
                  </a:ext>
                </a:extLst>
              </p:cNvPr>
              <p:cNvSpPr txBox="1"/>
              <p:nvPr/>
            </p:nvSpPr>
            <p:spPr>
              <a:xfrm>
                <a:off x="1295604" y="1693312"/>
                <a:ext cx="9829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E" sz="1400" i="1">
                    <a:solidFill>
                      <a:srgbClr val="618F42"/>
                    </a:solidFill>
                  </a:rPr>
                  <a:t>Interaction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646B19-C759-0474-D49E-82223AFEED66}"/>
                  </a:ext>
                </a:extLst>
              </p:cNvPr>
              <p:cNvSpPr txBox="1"/>
              <p:nvPr/>
            </p:nvSpPr>
            <p:spPr>
              <a:xfrm>
                <a:off x="1661195" y="3945722"/>
                <a:ext cx="4154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E" sz="3600" b="1"/>
                  <a:t>?</a:t>
                </a:r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4ED78FF8-D1F8-BED2-3CE3-EE2F391549F1}"/>
                  </a:ext>
                </a:extLst>
              </p:cNvPr>
              <p:cNvSpPr/>
              <p:nvPr/>
            </p:nvSpPr>
            <p:spPr>
              <a:xfrm>
                <a:off x="3448444" y="1492234"/>
                <a:ext cx="1296429" cy="3294379"/>
              </a:xfrm>
              <a:prstGeom prst="arc">
                <a:avLst>
                  <a:gd name="adj1" fmla="val 16200000"/>
                  <a:gd name="adj2" fmla="val 5377406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7D0C11-B754-5431-A243-AC77035B7BD0}"/>
                </a:ext>
              </a:extLst>
            </p:cNvPr>
            <p:cNvSpPr/>
            <p:nvPr/>
          </p:nvSpPr>
          <p:spPr>
            <a:xfrm>
              <a:off x="594363" y="2477552"/>
              <a:ext cx="4846318" cy="337460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>
                <a:solidFill>
                  <a:srgbClr val="FF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5D04FD-FC3C-A260-1E9F-9D2BC30A6118}"/>
                </a:ext>
              </a:extLst>
            </p:cNvPr>
            <p:cNvSpPr/>
            <p:nvPr/>
          </p:nvSpPr>
          <p:spPr>
            <a:xfrm>
              <a:off x="205741" y="911023"/>
              <a:ext cx="4754880" cy="2946056"/>
            </a:xfrm>
            <a:prstGeom prst="rect">
              <a:avLst/>
            </a:prstGeom>
            <a:noFill/>
            <a:ln>
              <a:prstDash val="lgDashDot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EA0188-91A6-3373-ADFE-3AB3B3FFB292}"/>
                </a:ext>
              </a:extLst>
            </p:cNvPr>
            <p:cNvSpPr txBox="1"/>
            <p:nvPr/>
          </p:nvSpPr>
          <p:spPr>
            <a:xfrm>
              <a:off x="627785" y="5521614"/>
              <a:ext cx="3429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200" b="1">
                  <a:solidFill>
                    <a:srgbClr val="275A0D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Growth-Inequality-Poverty Triangle </a:t>
              </a:r>
              <a:endParaRPr lang="en-IE" sz="1200" b="1">
                <a:solidFill>
                  <a:srgbClr val="275A0D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DDDC9D-0D0D-1FE7-8C2B-639E6177B3F6}"/>
                </a:ext>
              </a:extLst>
            </p:cNvPr>
            <p:cNvSpPr txBox="1"/>
            <p:nvPr/>
          </p:nvSpPr>
          <p:spPr>
            <a:xfrm>
              <a:off x="224036" y="958004"/>
              <a:ext cx="3429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E" sz="1200" b="1">
                  <a:solidFill>
                    <a:srgbClr val="995946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The New</a:t>
              </a:r>
              <a:r>
                <a:rPr lang="en-IE" sz="1200" b="1">
                  <a:solidFill>
                    <a:srgbClr val="995946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Triangle </a:t>
              </a:r>
              <a:endParaRPr lang="en-IE" sz="1200" b="1">
                <a:solidFill>
                  <a:srgbClr val="9959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415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22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225" name="Ink 92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9225" name="Ink 92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93AA6387-EA0B-4830-8A2F-1D210770C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What Puerto Rico Needs After Hurricane Maria | The New Yorker">
            <a:extLst>
              <a:ext uri="{FF2B5EF4-FFF2-40B4-BE49-F238E27FC236}">
                <a16:creationId xmlns:a16="http://schemas.microsoft.com/office/drawing/2014/main" id="{291E9F9F-3E85-63C5-4DD7-C7623E3D6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b="5291"/>
          <a:stretch/>
        </p:blipFill>
        <p:spPr bwMode="auto">
          <a:xfrm>
            <a:off x="9963" y="1"/>
            <a:ext cx="1218203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229" name="Freeform: Shape 9228">
            <a:extLst>
              <a:ext uri="{FF2B5EF4-FFF2-40B4-BE49-F238E27FC236}">
                <a16:creationId xmlns:a16="http://schemas.microsoft.com/office/drawing/2014/main" id="{1F4B87A8-B35E-46BD-8A29-7417D4420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11930" cy="6858000"/>
          </a:xfrm>
          <a:custGeom>
            <a:avLst/>
            <a:gdLst>
              <a:gd name="connsiteX0" fmla="*/ 0 w 3911930"/>
              <a:gd name="connsiteY0" fmla="*/ 0 h 6858000"/>
              <a:gd name="connsiteX1" fmla="*/ 1102136 w 3911930"/>
              <a:gd name="connsiteY1" fmla="*/ 0 h 6858000"/>
              <a:gd name="connsiteX2" fmla="*/ 1116562 w 3911930"/>
              <a:gd name="connsiteY2" fmla="*/ 6576 h 6858000"/>
              <a:gd name="connsiteX3" fmla="*/ 1168011 w 3911930"/>
              <a:gd name="connsiteY3" fmla="*/ 32097 h 6858000"/>
              <a:gd name="connsiteX4" fmla="*/ 1234521 w 3911930"/>
              <a:gd name="connsiteY4" fmla="*/ 157539 h 6858000"/>
              <a:gd name="connsiteX5" fmla="*/ 1249824 w 3911930"/>
              <a:gd name="connsiteY5" fmla="*/ 288336 h 6858000"/>
              <a:gd name="connsiteX6" fmla="*/ 1413083 w 3911930"/>
              <a:gd name="connsiteY6" fmla="*/ 419140 h 6858000"/>
              <a:gd name="connsiteX7" fmla="*/ 1414695 w 3911930"/>
              <a:gd name="connsiteY7" fmla="*/ 421273 h 6858000"/>
              <a:gd name="connsiteX8" fmla="*/ 1579457 w 3911930"/>
              <a:gd name="connsiteY8" fmla="*/ 531517 h 6858000"/>
              <a:gd name="connsiteX9" fmla="*/ 1799438 w 3911930"/>
              <a:gd name="connsiteY9" fmla="*/ 753715 h 6858000"/>
              <a:gd name="connsiteX10" fmla="*/ 1906418 w 3911930"/>
              <a:gd name="connsiteY10" fmla="*/ 1027281 h 6858000"/>
              <a:gd name="connsiteX11" fmla="*/ 1993121 w 3911930"/>
              <a:gd name="connsiteY11" fmla="*/ 1148547 h 6858000"/>
              <a:gd name="connsiteX12" fmla="*/ 2022086 w 3911930"/>
              <a:gd name="connsiteY12" fmla="*/ 1250358 h 6858000"/>
              <a:gd name="connsiteX13" fmla="*/ 2037442 w 3911930"/>
              <a:gd name="connsiteY13" fmla="*/ 1281973 h 6858000"/>
              <a:gd name="connsiteX14" fmla="*/ 2057749 w 3911930"/>
              <a:gd name="connsiteY14" fmla="*/ 1279462 h 6858000"/>
              <a:gd name="connsiteX15" fmla="*/ 2076916 w 3911930"/>
              <a:gd name="connsiteY15" fmla="*/ 1306359 h 6858000"/>
              <a:gd name="connsiteX16" fmla="*/ 2077448 w 3911930"/>
              <a:gd name="connsiteY16" fmla="*/ 1339577 h 6858000"/>
              <a:gd name="connsiteX17" fmla="*/ 2094559 w 3911930"/>
              <a:gd name="connsiteY17" fmla="*/ 1374954 h 6858000"/>
              <a:gd name="connsiteX18" fmla="*/ 2104586 w 3911930"/>
              <a:gd name="connsiteY18" fmla="*/ 1396174 h 6858000"/>
              <a:gd name="connsiteX19" fmla="*/ 2146872 w 3911930"/>
              <a:gd name="connsiteY19" fmla="*/ 1448205 h 6858000"/>
              <a:gd name="connsiteX20" fmla="*/ 2255070 w 3911930"/>
              <a:gd name="connsiteY20" fmla="*/ 1523574 h 6858000"/>
              <a:gd name="connsiteX21" fmla="*/ 2277146 w 3911930"/>
              <a:gd name="connsiteY21" fmla="*/ 1549959 h 6858000"/>
              <a:gd name="connsiteX22" fmla="*/ 2275311 w 3911930"/>
              <a:gd name="connsiteY22" fmla="*/ 1555875 h 6858000"/>
              <a:gd name="connsiteX23" fmla="*/ 2325460 w 3911930"/>
              <a:gd name="connsiteY23" fmla="*/ 1584198 h 6858000"/>
              <a:gd name="connsiteX24" fmla="*/ 2359019 w 3911930"/>
              <a:gd name="connsiteY24" fmla="*/ 1642332 h 6858000"/>
              <a:gd name="connsiteX25" fmla="*/ 2377962 w 3911930"/>
              <a:gd name="connsiteY25" fmla="*/ 1688890 h 6858000"/>
              <a:gd name="connsiteX26" fmla="*/ 2391339 w 3911930"/>
              <a:gd name="connsiteY26" fmla="*/ 1713831 h 6858000"/>
              <a:gd name="connsiteX27" fmla="*/ 2398019 w 3911930"/>
              <a:gd name="connsiteY27" fmla="*/ 1733270 h 6858000"/>
              <a:gd name="connsiteX28" fmla="*/ 2431451 w 3911930"/>
              <a:gd name="connsiteY28" fmla="*/ 1775805 h 6858000"/>
              <a:gd name="connsiteX29" fmla="*/ 2493739 w 3911930"/>
              <a:gd name="connsiteY29" fmla="*/ 1843408 h 6858000"/>
              <a:gd name="connsiteX30" fmla="*/ 2505432 w 3911930"/>
              <a:gd name="connsiteY30" fmla="*/ 1858404 h 6858000"/>
              <a:gd name="connsiteX31" fmla="*/ 2509253 w 3911930"/>
              <a:gd name="connsiteY31" fmla="*/ 1873693 h 6858000"/>
              <a:gd name="connsiteX32" fmla="*/ 2504712 w 3911930"/>
              <a:gd name="connsiteY32" fmla="*/ 1879330 h 6858000"/>
              <a:gd name="connsiteX33" fmla="*/ 2510142 w 3911930"/>
              <a:gd name="connsiteY33" fmla="*/ 1887965 h 6858000"/>
              <a:gd name="connsiteX34" fmla="*/ 2510286 w 3911930"/>
              <a:gd name="connsiteY34" fmla="*/ 1890763 h 6858000"/>
              <a:gd name="connsiteX35" fmla="*/ 2512408 w 3911930"/>
              <a:gd name="connsiteY35" fmla="*/ 1906303 h 6858000"/>
              <a:gd name="connsiteX36" fmla="*/ 2549279 w 3911930"/>
              <a:gd name="connsiteY36" fmla="*/ 1927029 h 6858000"/>
              <a:gd name="connsiteX37" fmla="*/ 2568037 w 3911930"/>
              <a:gd name="connsiteY37" fmla="*/ 1962771 h 6858000"/>
              <a:gd name="connsiteX38" fmla="*/ 2680502 w 3911930"/>
              <a:gd name="connsiteY38" fmla="*/ 2082121 h 6858000"/>
              <a:gd name="connsiteX39" fmla="*/ 2743190 w 3911930"/>
              <a:gd name="connsiteY39" fmla="*/ 2164892 h 6858000"/>
              <a:gd name="connsiteX40" fmla="*/ 2794909 w 3911930"/>
              <a:gd name="connsiteY40" fmla="*/ 2276195 h 6858000"/>
              <a:gd name="connsiteX41" fmla="*/ 2933495 w 3911930"/>
              <a:gd name="connsiteY41" fmla="*/ 2457699 h 6858000"/>
              <a:gd name="connsiteX42" fmla="*/ 3016563 w 3911930"/>
              <a:gd name="connsiteY42" fmla="*/ 2536535 h 6858000"/>
              <a:gd name="connsiteX43" fmla="*/ 3039203 w 3911930"/>
              <a:gd name="connsiteY43" fmla="*/ 2607702 h 6858000"/>
              <a:gd name="connsiteX44" fmla="*/ 3065460 w 3911930"/>
              <a:gd name="connsiteY44" fmla="*/ 2677285 h 6858000"/>
              <a:gd name="connsiteX45" fmla="*/ 3076831 w 3911930"/>
              <a:gd name="connsiteY45" fmla="*/ 2702052 h 6858000"/>
              <a:gd name="connsiteX46" fmla="*/ 3088882 w 3911930"/>
              <a:gd name="connsiteY46" fmla="*/ 2748080 h 6858000"/>
              <a:gd name="connsiteX47" fmla="*/ 3089305 w 3911930"/>
              <a:gd name="connsiteY47" fmla="*/ 2770328 h 6858000"/>
              <a:gd name="connsiteX48" fmla="*/ 3090198 w 3911930"/>
              <a:gd name="connsiteY48" fmla="*/ 2771102 h 6858000"/>
              <a:gd name="connsiteX49" fmla="*/ 3087402 w 3911930"/>
              <a:gd name="connsiteY49" fmla="*/ 2773742 h 6858000"/>
              <a:gd name="connsiteX50" fmla="*/ 3087359 w 3911930"/>
              <a:gd name="connsiteY50" fmla="*/ 2777882 h 6858000"/>
              <a:gd name="connsiteX51" fmla="*/ 3092838 w 3911930"/>
              <a:gd name="connsiteY51" fmla="*/ 2787915 h 6858000"/>
              <a:gd name="connsiteX52" fmla="*/ 3095820 w 3911930"/>
              <a:gd name="connsiteY52" fmla="*/ 2791475 h 6858000"/>
              <a:gd name="connsiteX53" fmla="*/ 3098222 w 3911930"/>
              <a:gd name="connsiteY53" fmla="*/ 2797134 h 6858000"/>
              <a:gd name="connsiteX54" fmla="*/ 3097988 w 3911930"/>
              <a:gd name="connsiteY54" fmla="*/ 2797342 h 6858000"/>
              <a:gd name="connsiteX55" fmla="*/ 3100812 w 3911930"/>
              <a:gd name="connsiteY55" fmla="*/ 2802512 h 6858000"/>
              <a:gd name="connsiteX56" fmla="*/ 3118340 w 3911930"/>
              <a:gd name="connsiteY56" fmla="*/ 2826959 h 6858000"/>
              <a:gd name="connsiteX57" fmla="*/ 3105041 w 3911930"/>
              <a:gd name="connsiteY57" fmla="*/ 2867605 h 6858000"/>
              <a:gd name="connsiteX58" fmla="*/ 3106265 w 3911930"/>
              <a:gd name="connsiteY58" fmla="*/ 2882876 h 6858000"/>
              <a:gd name="connsiteX59" fmla="*/ 3105352 w 3911930"/>
              <a:gd name="connsiteY59" fmla="*/ 2891390 h 6858000"/>
              <a:gd name="connsiteX60" fmla="*/ 3104283 w 3911930"/>
              <a:gd name="connsiteY60" fmla="*/ 2892152 h 6858000"/>
              <a:gd name="connsiteX61" fmla="*/ 3121233 w 3911930"/>
              <a:gd name="connsiteY61" fmla="*/ 2915554 h 6858000"/>
              <a:gd name="connsiteX62" fmla="*/ 3121120 w 3911930"/>
              <a:gd name="connsiteY62" fmla="*/ 2919202 h 6858000"/>
              <a:gd name="connsiteX63" fmla="*/ 3135195 w 3911930"/>
              <a:gd name="connsiteY63" fmla="*/ 2933764 h 6858000"/>
              <a:gd name="connsiteX64" fmla="*/ 3140851 w 3911930"/>
              <a:gd name="connsiteY64" fmla="*/ 2941657 h 6858000"/>
              <a:gd name="connsiteX65" fmla="*/ 3145776 w 3911930"/>
              <a:gd name="connsiteY65" fmla="*/ 2943125 h 6858000"/>
              <a:gd name="connsiteX66" fmla="*/ 3152438 w 3911930"/>
              <a:gd name="connsiteY66" fmla="*/ 2955162 h 6858000"/>
              <a:gd name="connsiteX67" fmla="*/ 3151949 w 3911930"/>
              <a:gd name="connsiteY67" fmla="*/ 2956832 h 6858000"/>
              <a:gd name="connsiteX68" fmla="*/ 3162110 w 3911930"/>
              <a:gd name="connsiteY68" fmla="*/ 2965689 h 6858000"/>
              <a:gd name="connsiteX69" fmla="*/ 3176268 w 3911930"/>
              <a:gd name="connsiteY69" fmla="*/ 2971822 h 6858000"/>
              <a:gd name="connsiteX70" fmla="*/ 3215263 w 3911930"/>
              <a:gd name="connsiteY70" fmla="*/ 3078225 h 6858000"/>
              <a:gd name="connsiteX71" fmla="*/ 3264180 w 3911930"/>
              <a:gd name="connsiteY71" fmla="*/ 3149203 h 6858000"/>
              <a:gd name="connsiteX72" fmla="*/ 3266796 w 3911930"/>
              <a:gd name="connsiteY72" fmla="*/ 3149949 h 6858000"/>
              <a:gd name="connsiteX73" fmla="*/ 3324951 w 3911930"/>
              <a:gd name="connsiteY73" fmla="*/ 3364269 h 6858000"/>
              <a:gd name="connsiteX74" fmla="*/ 3374024 w 3911930"/>
              <a:gd name="connsiteY74" fmla="*/ 3558777 h 6858000"/>
              <a:gd name="connsiteX75" fmla="*/ 3458183 w 3911930"/>
              <a:gd name="connsiteY75" fmla="*/ 3740660 h 6858000"/>
              <a:gd name="connsiteX76" fmla="*/ 3465360 w 3911930"/>
              <a:gd name="connsiteY76" fmla="*/ 3887518 h 6858000"/>
              <a:gd name="connsiteX77" fmla="*/ 3457877 w 3911930"/>
              <a:gd name="connsiteY77" fmla="*/ 3906107 h 6858000"/>
              <a:gd name="connsiteX78" fmla="*/ 3457467 w 3911930"/>
              <a:gd name="connsiteY78" fmla="*/ 3956017 h 6858000"/>
              <a:gd name="connsiteX79" fmla="*/ 3464577 w 3911930"/>
              <a:gd name="connsiteY79" fmla="*/ 4039830 h 6858000"/>
              <a:gd name="connsiteX80" fmla="*/ 3464354 w 3911930"/>
              <a:gd name="connsiteY80" fmla="*/ 4057379 h 6858000"/>
              <a:gd name="connsiteX81" fmla="*/ 3457255 w 3911930"/>
              <a:gd name="connsiteY81" fmla="*/ 4071299 h 6858000"/>
              <a:gd name="connsiteX82" fmla="*/ 3449587 w 3911930"/>
              <a:gd name="connsiteY82" fmla="*/ 4073511 h 6858000"/>
              <a:gd name="connsiteX83" fmla="*/ 3448354 w 3911930"/>
              <a:gd name="connsiteY83" fmla="*/ 4082976 h 6858000"/>
              <a:gd name="connsiteX84" fmla="*/ 3446585 w 3911930"/>
              <a:gd name="connsiteY84" fmla="*/ 4085249 h 6858000"/>
              <a:gd name="connsiteX85" fmla="*/ 3439113 w 3911930"/>
              <a:gd name="connsiteY85" fmla="*/ 4096645 h 6858000"/>
              <a:gd name="connsiteX86" fmla="*/ 3440408 w 3911930"/>
              <a:gd name="connsiteY86" fmla="*/ 4100045 h 6858000"/>
              <a:gd name="connsiteX87" fmla="*/ 3450643 w 3911930"/>
              <a:gd name="connsiteY87" fmla="*/ 4106155 h 6858000"/>
              <a:gd name="connsiteX88" fmla="*/ 3447970 w 3911930"/>
              <a:gd name="connsiteY88" fmla="*/ 4119065 h 6858000"/>
              <a:gd name="connsiteX89" fmla="*/ 3447077 w 3911930"/>
              <a:gd name="connsiteY89" fmla="*/ 4122013 h 6858000"/>
              <a:gd name="connsiteX90" fmla="*/ 3449971 w 3911930"/>
              <a:gd name="connsiteY90" fmla="*/ 4131661 h 6858000"/>
              <a:gd name="connsiteX91" fmla="*/ 3455129 w 3911930"/>
              <a:gd name="connsiteY91" fmla="*/ 4132946 h 6858000"/>
              <a:gd name="connsiteX92" fmla="*/ 3475101 w 3911930"/>
              <a:gd name="connsiteY92" fmla="*/ 4213256 h 6858000"/>
              <a:gd name="connsiteX93" fmla="*/ 3503702 w 3911930"/>
              <a:gd name="connsiteY93" fmla="*/ 4242685 h 6858000"/>
              <a:gd name="connsiteX94" fmla="*/ 3500296 w 3911930"/>
              <a:gd name="connsiteY94" fmla="*/ 4257672 h 6858000"/>
              <a:gd name="connsiteX95" fmla="*/ 3499449 w 3911930"/>
              <a:gd name="connsiteY95" fmla="*/ 4260305 h 6858000"/>
              <a:gd name="connsiteX96" fmla="*/ 3501701 w 3911930"/>
              <a:gd name="connsiteY96" fmla="*/ 4269810 h 6858000"/>
              <a:gd name="connsiteX97" fmla="*/ 3495288 w 3911930"/>
              <a:gd name="connsiteY97" fmla="*/ 4273772 h 6858000"/>
              <a:gd name="connsiteX98" fmla="*/ 3493625 w 3911930"/>
              <a:gd name="connsiteY98" fmla="*/ 4288998 h 6858000"/>
              <a:gd name="connsiteX99" fmla="*/ 3499731 w 3911930"/>
              <a:gd name="connsiteY99" fmla="*/ 4306137 h 6858000"/>
              <a:gd name="connsiteX100" fmla="*/ 3520653 w 3911930"/>
              <a:gd name="connsiteY100" fmla="*/ 4367163 h 6858000"/>
              <a:gd name="connsiteX101" fmla="*/ 3528382 w 3911930"/>
              <a:gd name="connsiteY101" fmla="*/ 4376332 h 6858000"/>
              <a:gd name="connsiteX102" fmla="*/ 3533897 w 3911930"/>
              <a:gd name="connsiteY102" fmla="*/ 4409841 h 6858000"/>
              <a:gd name="connsiteX103" fmla="*/ 3543250 w 3911930"/>
              <a:gd name="connsiteY103" fmla="*/ 4438895 h 6858000"/>
              <a:gd name="connsiteX104" fmla="*/ 3553461 w 3911930"/>
              <a:gd name="connsiteY104" fmla="*/ 4456966 h 6858000"/>
              <a:gd name="connsiteX105" fmla="*/ 3552669 w 3911930"/>
              <a:gd name="connsiteY105" fmla="*/ 4462332 h 6858000"/>
              <a:gd name="connsiteX106" fmla="*/ 3558050 w 3911930"/>
              <a:gd name="connsiteY106" fmla="*/ 4481420 h 6858000"/>
              <a:gd name="connsiteX107" fmla="*/ 3565562 w 3911930"/>
              <a:gd name="connsiteY107" fmla="*/ 4490273 h 6858000"/>
              <a:gd name="connsiteX108" fmla="*/ 3560130 w 3911930"/>
              <a:gd name="connsiteY108" fmla="*/ 4501352 h 6858000"/>
              <a:gd name="connsiteX109" fmla="*/ 3554413 w 3911930"/>
              <a:gd name="connsiteY109" fmla="*/ 4504860 h 6858000"/>
              <a:gd name="connsiteX110" fmla="*/ 3562409 w 3911930"/>
              <a:gd name="connsiteY110" fmla="*/ 4517683 h 6858000"/>
              <a:gd name="connsiteX111" fmla="*/ 3560101 w 3911930"/>
              <a:gd name="connsiteY111" fmla="*/ 4529812 h 6858000"/>
              <a:gd name="connsiteX112" fmla="*/ 3567912 w 3911930"/>
              <a:gd name="connsiteY112" fmla="*/ 4538596 h 6858000"/>
              <a:gd name="connsiteX113" fmla="*/ 3568458 w 3911930"/>
              <a:gd name="connsiteY113" fmla="*/ 4583574 h 6858000"/>
              <a:gd name="connsiteX114" fmla="*/ 3544552 w 3911930"/>
              <a:gd name="connsiteY114" fmla="*/ 4659716 h 6858000"/>
              <a:gd name="connsiteX115" fmla="*/ 3537857 w 3911930"/>
              <a:gd name="connsiteY115" fmla="*/ 4685651 h 6858000"/>
              <a:gd name="connsiteX116" fmla="*/ 3529547 w 3911930"/>
              <a:gd name="connsiteY116" fmla="*/ 4703886 h 6858000"/>
              <a:gd name="connsiteX117" fmla="*/ 3526895 w 3911930"/>
              <a:gd name="connsiteY117" fmla="*/ 4753727 h 6858000"/>
              <a:gd name="connsiteX118" fmla="*/ 3530234 w 3911930"/>
              <a:gd name="connsiteY118" fmla="*/ 4837773 h 6858000"/>
              <a:gd name="connsiteX119" fmla="*/ 3529222 w 3911930"/>
              <a:gd name="connsiteY119" fmla="*/ 4855295 h 6858000"/>
              <a:gd name="connsiteX120" fmla="*/ 3521505 w 3911930"/>
              <a:gd name="connsiteY120" fmla="*/ 4868882 h 6858000"/>
              <a:gd name="connsiteX121" fmla="*/ 3513745 w 3911930"/>
              <a:gd name="connsiteY121" fmla="*/ 4870749 h 6858000"/>
              <a:gd name="connsiteX122" fmla="*/ 3512090 w 3911930"/>
              <a:gd name="connsiteY122" fmla="*/ 4880149 h 6858000"/>
              <a:gd name="connsiteX123" fmla="*/ 3510219 w 3911930"/>
              <a:gd name="connsiteY123" fmla="*/ 4882341 h 6858000"/>
              <a:gd name="connsiteX124" fmla="*/ 3500921 w 3911930"/>
              <a:gd name="connsiteY124" fmla="*/ 4895221 h 6858000"/>
              <a:gd name="connsiteX125" fmla="*/ 3516611 w 3911930"/>
              <a:gd name="connsiteY125" fmla="*/ 4930373 h 6858000"/>
              <a:gd name="connsiteX126" fmla="*/ 3511218 w 3911930"/>
              <a:gd name="connsiteY126" fmla="*/ 5012704 h 6858000"/>
              <a:gd name="connsiteX127" fmla="*/ 3486959 w 3911930"/>
              <a:gd name="connsiteY127" fmla="*/ 5134007 h 6858000"/>
              <a:gd name="connsiteX128" fmla="*/ 3522095 w 3911930"/>
              <a:gd name="connsiteY128" fmla="*/ 5292981 h 6858000"/>
              <a:gd name="connsiteX129" fmla="*/ 3523378 w 3911930"/>
              <a:gd name="connsiteY129" fmla="*/ 5376449 h 6858000"/>
              <a:gd name="connsiteX130" fmla="*/ 3515853 w 3911930"/>
              <a:gd name="connsiteY130" fmla="*/ 5392879 h 6858000"/>
              <a:gd name="connsiteX131" fmla="*/ 3518590 w 3911930"/>
              <a:gd name="connsiteY131" fmla="*/ 5400822 h 6858000"/>
              <a:gd name="connsiteX132" fmla="*/ 3515056 w 3911930"/>
              <a:gd name="connsiteY132" fmla="*/ 5405562 h 6858000"/>
              <a:gd name="connsiteX133" fmla="*/ 3522190 w 3911930"/>
              <a:gd name="connsiteY133" fmla="*/ 5412352 h 6858000"/>
              <a:gd name="connsiteX134" fmla="*/ 3527834 w 3911930"/>
              <a:gd name="connsiteY134" fmla="*/ 5423666 h 6858000"/>
              <a:gd name="connsiteX135" fmla="*/ 3526632 w 3911930"/>
              <a:gd name="connsiteY135" fmla="*/ 5425026 h 6858000"/>
              <a:gd name="connsiteX136" fmla="*/ 3527564 w 3911930"/>
              <a:gd name="connsiteY136" fmla="*/ 5438106 h 6858000"/>
              <a:gd name="connsiteX137" fmla="*/ 3531555 w 3911930"/>
              <a:gd name="connsiteY137" fmla="*/ 5441019 h 6858000"/>
              <a:gd name="connsiteX138" fmla="*/ 3533380 w 3911930"/>
              <a:gd name="connsiteY138" fmla="*/ 5450011 h 6858000"/>
              <a:gd name="connsiteX139" fmla="*/ 3535524 w 3911930"/>
              <a:gd name="connsiteY139" fmla="*/ 5455608 h 6858000"/>
              <a:gd name="connsiteX140" fmla="*/ 3586681 w 3911930"/>
              <a:gd name="connsiteY140" fmla="*/ 5568327 h 6858000"/>
              <a:gd name="connsiteX141" fmla="*/ 3646119 w 3911930"/>
              <a:gd name="connsiteY141" fmla="*/ 5710384 h 6858000"/>
              <a:gd name="connsiteX142" fmla="*/ 3649647 w 3911930"/>
              <a:gd name="connsiteY142" fmla="*/ 5748779 h 6858000"/>
              <a:gd name="connsiteX143" fmla="*/ 3676551 w 3911930"/>
              <a:gd name="connsiteY143" fmla="*/ 5778267 h 6858000"/>
              <a:gd name="connsiteX144" fmla="*/ 3672315 w 3911930"/>
              <a:gd name="connsiteY144" fmla="*/ 5793285 h 6858000"/>
              <a:gd name="connsiteX145" fmla="*/ 3671325 w 3911930"/>
              <a:gd name="connsiteY145" fmla="*/ 5795922 h 6858000"/>
              <a:gd name="connsiteX146" fmla="*/ 3673037 w 3911930"/>
              <a:gd name="connsiteY146" fmla="*/ 5805444 h 6858000"/>
              <a:gd name="connsiteX147" fmla="*/ 3666420 w 3911930"/>
              <a:gd name="connsiteY147" fmla="*/ 5809418 h 6858000"/>
              <a:gd name="connsiteX148" fmla="*/ 3663908 w 3911930"/>
              <a:gd name="connsiteY148" fmla="*/ 5824674 h 6858000"/>
              <a:gd name="connsiteX149" fmla="*/ 3669045 w 3911930"/>
              <a:gd name="connsiteY149" fmla="*/ 5841846 h 6858000"/>
              <a:gd name="connsiteX150" fmla="*/ 3701358 w 3911930"/>
              <a:gd name="connsiteY150" fmla="*/ 5921917 h 6858000"/>
              <a:gd name="connsiteX151" fmla="*/ 3716185 w 3911930"/>
              <a:gd name="connsiteY151" fmla="*/ 5970698 h 6858000"/>
              <a:gd name="connsiteX152" fmla="*/ 3714732 w 3911930"/>
              <a:gd name="connsiteY152" fmla="*/ 5990602 h 6858000"/>
              <a:gd name="connsiteX153" fmla="*/ 3717468 w 3911930"/>
              <a:gd name="connsiteY153" fmla="*/ 6017473 h 6858000"/>
              <a:gd name="connsiteX154" fmla="*/ 3716813 w 3911930"/>
              <a:gd name="connsiteY154" fmla="*/ 6065962 h 6858000"/>
              <a:gd name="connsiteX155" fmla="*/ 3725468 w 3911930"/>
              <a:gd name="connsiteY155" fmla="*/ 6129258 h 6858000"/>
              <a:gd name="connsiteX156" fmla="*/ 3762009 w 3911930"/>
              <a:gd name="connsiteY156" fmla="*/ 6169490 h 6858000"/>
              <a:gd name="connsiteX157" fmla="*/ 3757871 w 3911930"/>
              <a:gd name="connsiteY157" fmla="*/ 6174474 h 6858000"/>
              <a:gd name="connsiteX158" fmla="*/ 3768344 w 3911930"/>
              <a:gd name="connsiteY158" fmla="*/ 6205103 h 6858000"/>
              <a:gd name="connsiteX159" fmla="*/ 3841437 w 3911930"/>
              <a:gd name="connsiteY159" fmla="*/ 6305143 h 6858000"/>
              <a:gd name="connsiteX160" fmla="*/ 3860896 w 3911930"/>
              <a:gd name="connsiteY160" fmla="*/ 6365201 h 6858000"/>
              <a:gd name="connsiteX161" fmla="*/ 3861931 w 3911930"/>
              <a:gd name="connsiteY161" fmla="*/ 6387686 h 6858000"/>
              <a:gd name="connsiteX162" fmla="*/ 3864030 w 3911930"/>
              <a:gd name="connsiteY162" fmla="*/ 6425287 h 6858000"/>
              <a:gd name="connsiteX163" fmla="*/ 3851144 w 3911930"/>
              <a:gd name="connsiteY163" fmla="*/ 6456271 h 6858000"/>
              <a:gd name="connsiteX164" fmla="*/ 3858628 w 3911930"/>
              <a:gd name="connsiteY164" fmla="*/ 6486571 h 6858000"/>
              <a:gd name="connsiteX165" fmla="*/ 3879064 w 3911930"/>
              <a:gd name="connsiteY165" fmla="*/ 6489882 h 6858000"/>
              <a:gd name="connsiteX166" fmla="*/ 3881893 w 3911930"/>
              <a:gd name="connsiteY166" fmla="*/ 6574910 h 6858000"/>
              <a:gd name="connsiteX167" fmla="*/ 3896578 w 3911930"/>
              <a:gd name="connsiteY167" fmla="*/ 6683001 h 6858000"/>
              <a:gd name="connsiteX168" fmla="*/ 3901943 w 3911930"/>
              <a:gd name="connsiteY168" fmla="*/ 6763331 h 6858000"/>
              <a:gd name="connsiteX169" fmla="*/ 3882556 w 3911930"/>
              <a:gd name="connsiteY169" fmla="*/ 6815408 h 6858000"/>
              <a:gd name="connsiteX170" fmla="*/ 3883725 w 3911930"/>
              <a:gd name="connsiteY170" fmla="*/ 6843863 h 6858000"/>
              <a:gd name="connsiteX171" fmla="*/ 3883034 w 3911930"/>
              <a:gd name="connsiteY171" fmla="*/ 6858000 h 6858000"/>
              <a:gd name="connsiteX172" fmla="*/ 0 w 3911930"/>
              <a:gd name="connsiteY17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3911930" h="6858000">
                <a:moveTo>
                  <a:pt x="0" y="0"/>
                </a:moveTo>
                <a:lnTo>
                  <a:pt x="1102136" y="0"/>
                </a:lnTo>
                <a:lnTo>
                  <a:pt x="1116562" y="6576"/>
                </a:lnTo>
                <a:cubicBezTo>
                  <a:pt x="1145356" y="-5557"/>
                  <a:pt x="1145499" y="34287"/>
                  <a:pt x="1168011" y="32097"/>
                </a:cubicBezTo>
                <a:cubicBezTo>
                  <a:pt x="1181512" y="52152"/>
                  <a:pt x="1193683" y="149861"/>
                  <a:pt x="1234521" y="157539"/>
                </a:cubicBezTo>
                <a:cubicBezTo>
                  <a:pt x="1269042" y="196429"/>
                  <a:pt x="1241096" y="270448"/>
                  <a:pt x="1249824" y="288336"/>
                </a:cubicBezTo>
                <a:cubicBezTo>
                  <a:pt x="1360682" y="456262"/>
                  <a:pt x="1350691" y="358203"/>
                  <a:pt x="1413083" y="419140"/>
                </a:cubicBezTo>
                <a:lnTo>
                  <a:pt x="1414695" y="421273"/>
                </a:lnTo>
                <a:lnTo>
                  <a:pt x="1579457" y="531517"/>
                </a:lnTo>
                <a:cubicBezTo>
                  <a:pt x="1673215" y="666299"/>
                  <a:pt x="1744945" y="671088"/>
                  <a:pt x="1799438" y="753715"/>
                </a:cubicBezTo>
                <a:cubicBezTo>
                  <a:pt x="1853932" y="836343"/>
                  <a:pt x="1851913" y="966767"/>
                  <a:pt x="1906418" y="1027281"/>
                </a:cubicBezTo>
                <a:lnTo>
                  <a:pt x="1993121" y="1148547"/>
                </a:lnTo>
                <a:cubicBezTo>
                  <a:pt x="1995855" y="1163191"/>
                  <a:pt x="2006208" y="1241468"/>
                  <a:pt x="2022086" y="1250358"/>
                </a:cubicBezTo>
                <a:cubicBezTo>
                  <a:pt x="2001291" y="1279789"/>
                  <a:pt x="2025450" y="1265954"/>
                  <a:pt x="2037442" y="1281973"/>
                </a:cubicBezTo>
                <a:cubicBezTo>
                  <a:pt x="2049299" y="1294066"/>
                  <a:pt x="2050353" y="1266645"/>
                  <a:pt x="2057749" y="1279462"/>
                </a:cubicBezTo>
                <a:cubicBezTo>
                  <a:pt x="2056028" y="1295554"/>
                  <a:pt x="2080145" y="1289296"/>
                  <a:pt x="2076916" y="1306359"/>
                </a:cubicBezTo>
                <a:cubicBezTo>
                  <a:pt x="2056979" y="1306956"/>
                  <a:pt x="2093073" y="1334875"/>
                  <a:pt x="2077448" y="1339577"/>
                </a:cubicBezTo>
                <a:cubicBezTo>
                  <a:pt x="2105838" y="1346944"/>
                  <a:pt x="2080264" y="1359764"/>
                  <a:pt x="2094559" y="1374954"/>
                </a:cubicBezTo>
                <a:cubicBezTo>
                  <a:pt x="2106649" y="1380882"/>
                  <a:pt x="2110592" y="1386252"/>
                  <a:pt x="2104586" y="1396174"/>
                </a:cubicBezTo>
                <a:cubicBezTo>
                  <a:pt x="2162550" y="1422958"/>
                  <a:pt x="2115953" y="1417802"/>
                  <a:pt x="2146872" y="1448205"/>
                </a:cubicBezTo>
                <a:cubicBezTo>
                  <a:pt x="2176606" y="1473695"/>
                  <a:pt x="2202015" y="1504484"/>
                  <a:pt x="2255070" y="1523574"/>
                </a:cubicBezTo>
                <a:cubicBezTo>
                  <a:pt x="2268884" y="1526148"/>
                  <a:pt x="2278768" y="1537961"/>
                  <a:pt x="2277146" y="1549959"/>
                </a:cubicBezTo>
                <a:cubicBezTo>
                  <a:pt x="2276866" y="1552024"/>
                  <a:pt x="2276247" y="1554016"/>
                  <a:pt x="2275311" y="1555875"/>
                </a:cubicBezTo>
                <a:cubicBezTo>
                  <a:pt x="2311452" y="1566161"/>
                  <a:pt x="2302686" y="1581140"/>
                  <a:pt x="2325460" y="1584198"/>
                </a:cubicBezTo>
                <a:cubicBezTo>
                  <a:pt x="2346500" y="1610804"/>
                  <a:pt x="2338829" y="1639168"/>
                  <a:pt x="2359019" y="1642332"/>
                </a:cubicBezTo>
                <a:cubicBezTo>
                  <a:pt x="2364851" y="1657338"/>
                  <a:pt x="2354967" y="1682920"/>
                  <a:pt x="2377962" y="1688890"/>
                </a:cubicBezTo>
                <a:cubicBezTo>
                  <a:pt x="2364069" y="1694558"/>
                  <a:pt x="2396975" y="1702580"/>
                  <a:pt x="2391339" y="1713831"/>
                </a:cubicBezTo>
                <a:cubicBezTo>
                  <a:pt x="2385764" y="1722240"/>
                  <a:pt x="2394447" y="1726637"/>
                  <a:pt x="2398019" y="1733270"/>
                </a:cubicBezTo>
                <a:cubicBezTo>
                  <a:pt x="2395281" y="1743715"/>
                  <a:pt x="2419671" y="1770153"/>
                  <a:pt x="2431451" y="1775805"/>
                </a:cubicBezTo>
                <a:cubicBezTo>
                  <a:pt x="2468841" y="1787197"/>
                  <a:pt x="2464585" y="1833504"/>
                  <a:pt x="2493739" y="1843408"/>
                </a:cubicBezTo>
                <a:cubicBezTo>
                  <a:pt x="2499415" y="1848124"/>
                  <a:pt x="2503062" y="1853174"/>
                  <a:pt x="2505432" y="1858404"/>
                </a:cubicBezTo>
                <a:lnTo>
                  <a:pt x="2509253" y="1873693"/>
                </a:lnTo>
                <a:lnTo>
                  <a:pt x="2504712" y="1879330"/>
                </a:lnTo>
                <a:lnTo>
                  <a:pt x="2510142" y="1887965"/>
                </a:lnTo>
                <a:lnTo>
                  <a:pt x="2510286" y="1890763"/>
                </a:lnTo>
                <a:cubicBezTo>
                  <a:pt x="2510528" y="1896114"/>
                  <a:pt x="2510987" y="1901346"/>
                  <a:pt x="2512408" y="1906303"/>
                </a:cubicBezTo>
                <a:cubicBezTo>
                  <a:pt x="2541477" y="1892704"/>
                  <a:pt x="2529290" y="1946227"/>
                  <a:pt x="2549279" y="1927029"/>
                </a:cubicBezTo>
                <a:cubicBezTo>
                  <a:pt x="2562141" y="1951902"/>
                  <a:pt x="2577789" y="1927102"/>
                  <a:pt x="2568037" y="1962771"/>
                </a:cubicBezTo>
                <a:cubicBezTo>
                  <a:pt x="2610907" y="1996147"/>
                  <a:pt x="2627846" y="2060345"/>
                  <a:pt x="2680502" y="2082121"/>
                </a:cubicBezTo>
                <a:cubicBezTo>
                  <a:pt x="2709694" y="2115808"/>
                  <a:pt x="2721097" y="2145404"/>
                  <a:pt x="2743190" y="2164892"/>
                </a:cubicBezTo>
                <a:lnTo>
                  <a:pt x="2794909" y="2276195"/>
                </a:lnTo>
                <a:cubicBezTo>
                  <a:pt x="2833433" y="2324997"/>
                  <a:pt x="2899579" y="2401452"/>
                  <a:pt x="2933495" y="2457699"/>
                </a:cubicBezTo>
                <a:lnTo>
                  <a:pt x="3016563" y="2536535"/>
                </a:lnTo>
                <a:cubicBezTo>
                  <a:pt x="3027716" y="2563749"/>
                  <a:pt x="3013158" y="2586251"/>
                  <a:pt x="3039203" y="2607702"/>
                </a:cubicBezTo>
                <a:cubicBezTo>
                  <a:pt x="3049552" y="2633205"/>
                  <a:pt x="3049678" y="2657308"/>
                  <a:pt x="3065460" y="2677285"/>
                </a:cubicBezTo>
                <a:cubicBezTo>
                  <a:pt x="3061964" y="2687666"/>
                  <a:pt x="3062572" y="2696560"/>
                  <a:pt x="3076831" y="2702052"/>
                </a:cubicBezTo>
                <a:cubicBezTo>
                  <a:pt x="3083382" y="2726562"/>
                  <a:pt x="3070368" y="2735836"/>
                  <a:pt x="3088882" y="2748080"/>
                </a:cubicBezTo>
                <a:cubicBezTo>
                  <a:pt x="3069559" y="2767115"/>
                  <a:pt x="3079451" y="2765715"/>
                  <a:pt x="3089305" y="2770328"/>
                </a:cubicBezTo>
                <a:lnTo>
                  <a:pt x="3090198" y="2771102"/>
                </a:lnTo>
                <a:cubicBezTo>
                  <a:pt x="3089265" y="2771982"/>
                  <a:pt x="3088334" y="2772862"/>
                  <a:pt x="3087402" y="2773742"/>
                </a:cubicBezTo>
                <a:lnTo>
                  <a:pt x="3087359" y="2777882"/>
                </a:lnTo>
                <a:lnTo>
                  <a:pt x="3092838" y="2787915"/>
                </a:lnTo>
                <a:lnTo>
                  <a:pt x="3095820" y="2791475"/>
                </a:lnTo>
                <a:cubicBezTo>
                  <a:pt x="3097533" y="2794007"/>
                  <a:pt x="3098228" y="2795789"/>
                  <a:pt x="3098222" y="2797134"/>
                </a:cubicBezTo>
                <a:cubicBezTo>
                  <a:pt x="3098144" y="2797204"/>
                  <a:pt x="3098066" y="2797272"/>
                  <a:pt x="3097988" y="2797342"/>
                </a:cubicBezTo>
                <a:lnTo>
                  <a:pt x="3100812" y="2802512"/>
                </a:lnTo>
                <a:cubicBezTo>
                  <a:pt x="3106251" y="2811083"/>
                  <a:pt x="3112177" y="2819277"/>
                  <a:pt x="3118340" y="2826959"/>
                </a:cubicBezTo>
                <a:cubicBezTo>
                  <a:pt x="3104914" y="2837717"/>
                  <a:pt x="3137453" y="2863865"/>
                  <a:pt x="3105041" y="2867605"/>
                </a:cubicBezTo>
                <a:cubicBezTo>
                  <a:pt x="3112436" y="2878178"/>
                  <a:pt x="3128196" y="2881987"/>
                  <a:pt x="3106265" y="2882876"/>
                </a:cubicBezTo>
                <a:cubicBezTo>
                  <a:pt x="3108117" y="2886490"/>
                  <a:pt x="3107362" y="2889150"/>
                  <a:pt x="3105352" y="2891390"/>
                </a:cubicBezTo>
                <a:cubicBezTo>
                  <a:pt x="3104996" y="2891643"/>
                  <a:pt x="3104640" y="2891899"/>
                  <a:pt x="3104283" y="2892152"/>
                </a:cubicBezTo>
                <a:lnTo>
                  <a:pt x="3121233" y="2915554"/>
                </a:lnTo>
                <a:lnTo>
                  <a:pt x="3121120" y="2919202"/>
                </a:lnTo>
                <a:lnTo>
                  <a:pt x="3135195" y="2933764"/>
                </a:lnTo>
                <a:lnTo>
                  <a:pt x="3140851" y="2941657"/>
                </a:lnTo>
                <a:lnTo>
                  <a:pt x="3145776" y="2943125"/>
                </a:lnTo>
                <a:cubicBezTo>
                  <a:pt x="3149248" y="2945134"/>
                  <a:pt x="3151842" y="2948559"/>
                  <a:pt x="3152438" y="2955162"/>
                </a:cubicBezTo>
                <a:lnTo>
                  <a:pt x="3151949" y="2956832"/>
                </a:lnTo>
                <a:lnTo>
                  <a:pt x="3162110" y="2965689"/>
                </a:lnTo>
                <a:cubicBezTo>
                  <a:pt x="3166195" y="2968355"/>
                  <a:pt x="3170846" y="2970481"/>
                  <a:pt x="3176268" y="2971822"/>
                </a:cubicBezTo>
                <a:cubicBezTo>
                  <a:pt x="3167568" y="3011884"/>
                  <a:pt x="3203188" y="3039660"/>
                  <a:pt x="3215263" y="3078225"/>
                </a:cubicBezTo>
                <a:cubicBezTo>
                  <a:pt x="3192982" y="3096725"/>
                  <a:pt x="3228385" y="3132144"/>
                  <a:pt x="3264180" y="3149203"/>
                </a:cubicBezTo>
                <a:lnTo>
                  <a:pt x="3266796" y="3149949"/>
                </a:lnTo>
                <a:lnTo>
                  <a:pt x="3324951" y="3364269"/>
                </a:lnTo>
                <a:cubicBezTo>
                  <a:pt x="3377602" y="3433632"/>
                  <a:pt x="3321373" y="3413214"/>
                  <a:pt x="3374024" y="3558777"/>
                </a:cubicBezTo>
                <a:cubicBezTo>
                  <a:pt x="3398346" y="3641617"/>
                  <a:pt x="3450523" y="3677550"/>
                  <a:pt x="3458183" y="3740660"/>
                </a:cubicBezTo>
                <a:cubicBezTo>
                  <a:pt x="3442562" y="3738307"/>
                  <a:pt x="3477748" y="3881422"/>
                  <a:pt x="3465360" y="3887518"/>
                </a:cubicBezTo>
                <a:cubicBezTo>
                  <a:pt x="3454942" y="3891408"/>
                  <a:pt x="3459335" y="3899129"/>
                  <a:pt x="3457877" y="3906107"/>
                </a:cubicBezTo>
                <a:cubicBezTo>
                  <a:pt x="3448491" y="3912992"/>
                  <a:pt x="3451298" y="3945787"/>
                  <a:pt x="3457467" y="3956017"/>
                </a:cubicBezTo>
                <a:cubicBezTo>
                  <a:pt x="3481476" y="3983336"/>
                  <a:pt x="3446546" y="4017722"/>
                  <a:pt x="3464577" y="4039830"/>
                </a:cubicBezTo>
                <a:cubicBezTo>
                  <a:pt x="3466200" y="4046329"/>
                  <a:pt x="3465881" y="4052097"/>
                  <a:pt x="3464354" y="4057379"/>
                </a:cubicBezTo>
                <a:lnTo>
                  <a:pt x="3457255" y="4071299"/>
                </a:lnTo>
                <a:lnTo>
                  <a:pt x="3449587" y="4073511"/>
                </a:lnTo>
                <a:lnTo>
                  <a:pt x="3448354" y="4082976"/>
                </a:lnTo>
                <a:lnTo>
                  <a:pt x="3446585" y="4085249"/>
                </a:lnTo>
                <a:lnTo>
                  <a:pt x="3439113" y="4096645"/>
                </a:lnTo>
                <a:lnTo>
                  <a:pt x="3440408" y="4100045"/>
                </a:lnTo>
                <a:lnTo>
                  <a:pt x="3450643" y="4106155"/>
                </a:lnTo>
                <a:cubicBezTo>
                  <a:pt x="3451509" y="4109964"/>
                  <a:pt x="3449801" y="4114653"/>
                  <a:pt x="3447970" y="4119065"/>
                </a:cubicBezTo>
                <a:lnTo>
                  <a:pt x="3447077" y="4122013"/>
                </a:lnTo>
                <a:lnTo>
                  <a:pt x="3449971" y="4131661"/>
                </a:lnTo>
                <a:lnTo>
                  <a:pt x="3455129" y="4132946"/>
                </a:lnTo>
                <a:cubicBezTo>
                  <a:pt x="3459317" y="4146545"/>
                  <a:pt x="3467006" y="4194967"/>
                  <a:pt x="3475101" y="4213256"/>
                </a:cubicBezTo>
                <a:cubicBezTo>
                  <a:pt x="3501328" y="4201013"/>
                  <a:pt x="3470602" y="4247220"/>
                  <a:pt x="3503702" y="4242685"/>
                </a:cubicBezTo>
                <a:cubicBezTo>
                  <a:pt x="3503339" y="4247673"/>
                  <a:pt x="3501946" y="4252646"/>
                  <a:pt x="3500296" y="4257672"/>
                </a:cubicBezTo>
                <a:lnTo>
                  <a:pt x="3499449" y="4260305"/>
                </a:lnTo>
                <a:lnTo>
                  <a:pt x="3501701" y="4269810"/>
                </a:lnTo>
                <a:lnTo>
                  <a:pt x="3495288" y="4273772"/>
                </a:lnTo>
                <a:lnTo>
                  <a:pt x="3493625" y="4288998"/>
                </a:lnTo>
                <a:cubicBezTo>
                  <a:pt x="3494091" y="4294503"/>
                  <a:pt x="3495865" y="4300195"/>
                  <a:pt x="3499731" y="4306137"/>
                </a:cubicBezTo>
                <a:cubicBezTo>
                  <a:pt x="3518409" y="4319087"/>
                  <a:pt x="3511572" y="4345792"/>
                  <a:pt x="3520653" y="4367163"/>
                </a:cubicBezTo>
                <a:lnTo>
                  <a:pt x="3528382" y="4376332"/>
                </a:lnTo>
                <a:lnTo>
                  <a:pt x="3533897" y="4409841"/>
                </a:lnTo>
                <a:cubicBezTo>
                  <a:pt x="3536069" y="4419270"/>
                  <a:pt x="3538988" y="4428935"/>
                  <a:pt x="3543250" y="4438895"/>
                </a:cubicBezTo>
                <a:lnTo>
                  <a:pt x="3553461" y="4456966"/>
                </a:lnTo>
                <a:lnTo>
                  <a:pt x="3552669" y="4462332"/>
                </a:lnTo>
                <a:cubicBezTo>
                  <a:pt x="3556172" y="4470794"/>
                  <a:pt x="3569696" y="4480372"/>
                  <a:pt x="3558050" y="4481420"/>
                </a:cubicBezTo>
                <a:lnTo>
                  <a:pt x="3565562" y="4490273"/>
                </a:lnTo>
                <a:lnTo>
                  <a:pt x="3560130" y="4501352"/>
                </a:lnTo>
                <a:cubicBezTo>
                  <a:pt x="3558431" y="4502766"/>
                  <a:pt x="3556504" y="4503948"/>
                  <a:pt x="3554413" y="4504860"/>
                </a:cubicBezTo>
                <a:lnTo>
                  <a:pt x="3562409" y="4517683"/>
                </a:lnTo>
                <a:lnTo>
                  <a:pt x="3560101" y="4529812"/>
                </a:lnTo>
                <a:lnTo>
                  <a:pt x="3567912" y="4538596"/>
                </a:lnTo>
                <a:lnTo>
                  <a:pt x="3568458" y="4583574"/>
                </a:lnTo>
                <a:lnTo>
                  <a:pt x="3544552" y="4659716"/>
                </a:lnTo>
                <a:cubicBezTo>
                  <a:pt x="3529053" y="4656666"/>
                  <a:pt x="3550507" y="4680114"/>
                  <a:pt x="3537857" y="4685651"/>
                </a:cubicBezTo>
                <a:cubicBezTo>
                  <a:pt x="3527274" y="4689071"/>
                  <a:pt x="3531317" y="4696980"/>
                  <a:pt x="3529547" y="4703886"/>
                </a:cubicBezTo>
                <a:cubicBezTo>
                  <a:pt x="3519861" y="4710342"/>
                  <a:pt x="3521192" y="4743230"/>
                  <a:pt x="3526895" y="4753727"/>
                </a:cubicBezTo>
                <a:cubicBezTo>
                  <a:pt x="3549653" y="4782092"/>
                  <a:pt x="3513213" y="4814881"/>
                  <a:pt x="3530234" y="4837773"/>
                </a:cubicBezTo>
                <a:cubicBezTo>
                  <a:pt x="3531563" y="4844338"/>
                  <a:pt x="3530985" y="4850086"/>
                  <a:pt x="3529222" y="4855295"/>
                </a:cubicBezTo>
                <a:lnTo>
                  <a:pt x="3521505" y="4868882"/>
                </a:lnTo>
                <a:lnTo>
                  <a:pt x="3513745" y="4870749"/>
                </a:lnTo>
                <a:lnTo>
                  <a:pt x="3512090" y="4880149"/>
                </a:lnTo>
                <a:lnTo>
                  <a:pt x="3510219" y="4882341"/>
                </a:lnTo>
                <a:cubicBezTo>
                  <a:pt x="3506614" y="4886518"/>
                  <a:pt x="3503273" y="4890719"/>
                  <a:pt x="3500921" y="4895221"/>
                </a:cubicBezTo>
                <a:cubicBezTo>
                  <a:pt x="3534583" y="4900285"/>
                  <a:pt x="3486464" y="4934344"/>
                  <a:pt x="3516611" y="4930373"/>
                </a:cubicBezTo>
                <a:cubicBezTo>
                  <a:pt x="3509544" y="4955987"/>
                  <a:pt x="3544633" y="4990868"/>
                  <a:pt x="3511218" y="5012704"/>
                </a:cubicBezTo>
                <a:cubicBezTo>
                  <a:pt x="3506276" y="5046643"/>
                  <a:pt x="3484389" y="5079731"/>
                  <a:pt x="3486959" y="5134007"/>
                </a:cubicBezTo>
                <a:cubicBezTo>
                  <a:pt x="3488201" y="5163333"/>
                  <a:pt x="3516025" y="5252574"/>
                  <a:pt x="3522095" y="5292981"/>
                </a:cubicBezTo>
                <a:cubicBezTo>
                  <a:pt x="3517778" y="5322186"/>
                  <a:pt x="3528648" y="5350115"/>
                  <a:pt x="3523378" y="5376449"/>
                </a:cubicBezTo>
                <a:lnTo>
                  <a:pt x="3515853" y="5392879"/>
                </a:lnTo>
                <a:lnTo>
                  <a:pt x="3518590" y="5400822"/>
                </a:lnTo>
                <a:lnTo>
                  <a:pt x="3515056" y="5405562"/>
                </a:lnTo>
                <a:lnTo>
                  <a:pt x="3522190" y="5412352"/>
                </a:lnTo>
                <a:lnTo>
                  <a:pt x="3527834" y="5423666"/>
                </a:lnTo>
                <a:lnTo>
                  <a:pt x="3526632" y="5425026"/>
                </a:lnTo>
                <a:cubicBezTo>
                  <a:pt x="3524258" y="5431222"/>
                  <a:pt x="3525183" y="5435167"/>
                  <a:pt x="3527564" y="5438106"/>
                </a:cubicBezTo>
                <a:lnTo>
                  <a:pt x="3531555" y="5441019"/>
                </a:lnTo>
                <a:lnTo>
                  <a:pt x="3533380" y="5450011"/>
                </a:lnTo>
                <a:lnTo>
                  <a:pt x="3535524" y="5455608"/>
                </a:lnTo>
                <a:lnTo>
                  <a:pt x="3586681" y="5568327"/>
                </a:lnTo>
                <a:cubicBezTo>
                  <a:pt x="3628262" y="5603175"/>
                  <a:pt x="3618572" y="5667483"/>
                  <a:pt x="3646119" y="5710384"/>
                </a:cubicBezTo>
                <a:cubicBezTo>
                  <a:pt x="3622406" y="5740787"/>
                  <a:pt x="3647374" y="5722113"/>
                  <a:pt x="3649647" y="5748779"/>
                </a:cubicBezTo>
                <a:cubicBezTo>
                  <a:pt x="3676506" y="5736511"/>
                  <a:pt x="3643265" y="5782813"/>
                  <a:pt x="3676551" y="5778267"/>
                </a:cubicBezTo>
                <a:cubicBezTo>
                  <a:pt x="3675912" y="5783265"/>
                  <a:pt x="3674241" y="5788247"/>
                  <a:pt x="3672315" y="5793285"/>
                </a:cubicBezTo>
                <a:lnTo>
                  <a:pt x="3671325" y="5795922"/>
                </a:lnTo>
                <a:lnTo>
                  <a:pt x="3673037" y="5805444"/>
                </a:lnTo>
                <a:lnTo>
                  <a:pt x="3666420" y="5809418"/>
                </a:lnTo>
                <a:lnTo>
                  <a:pt x="3663908" y="5824674"/>
                </a:lnTo>
                <a:cubicBezTo>
                  <a:pt x="3664066" y="5830187"/>
                  <a:pt x="3665519" y="5835891"/>
                  <a:pt x="3669045" y="5841846"/>
                </a:cubicBezTo>
                <a:cubicBezTo>
                  <a:pt x="3692937" y="5859142"/>
                  <a:pt x="3670192" y="5900949"/>
                  <a:pt x="3701358" y="5921917"/>
                </a:cubicBezTo>
                <a:cubicBezTo>
                  <a:pt x="3710345" y="5930438"/>
                  <a:pt x="3723014" y="5961761"/>
                  <a:pt x="3716185" y="5970698"/>
                </a:cubicBezTo>
                <a:cubicBezTo>
                  <a:pt x="3716924" y="5977849"/>
                  <a:pt x="3723456" y="5984342"/>
                  <a:pt x="3714732" y="5990602"/>
                </a:cubicBezTo>
                <a:cubicBezTo>
                  <a:pt x="3704805" y="5999478"/>
                  <a:pt x="3733042" y="6016071"/>
                  <a:pt x="3717468" y="6017473"/>
                </a:cubicBezTo>
                <a:cubicBezTo>
                  <a:pt x="3737055" y="6029408"/>
                  <a:pt x="3717285" y="6050409"/>
                  <a:pt x="3716813" y="6065962"/>
                </a:cubicBezTo>
                <a:cubicBezTo>
                  <a:pt x="3734846" y="6074510"/>
                  <a:pt x="3716071" y="6098707"/>
                  <a:pt x="3725468" y="6129258"/>
                </a:cubicBezTo>
                <a:cubicBezTo>
                  <a:pt x="3746016" y="6138426"/>
                  <a:pt x="3731591" y="6149895"/>
                  <a:pt x="3762009" y="6169490"/>
                </a:cubicBezTo>
                <a:cubicBezTo>
                  <a:pt x="3760365" y="6170956"/>
                  <a:pt x="3758971" y="6172634"/>
                  <a:pt x="3757871" y="6174474"/>
                </a:cubicBezTo>
                <a:cubicBezTo>
                  <a:pt x="3751478" y="6185163"/>
                  <a:pt x="3756167" y="6198873"/>
                  <a:pt x="3768344" y="6205103"/>
                </a:cubicBezTo>
                <a:cubicBezTo>
                  <a:pt x="3811389" y="6237571"/>
                  <a:pt x="3823277" y="6273218"/>
                  <a:pt x="3841437" y="6305143"/>
                </a:cubicBezTo>
                <a:cubicBezTo>
                  <a:pt x="3858750" y="6341961"/>
                  <a:pt x="3816260" y="6324225"/>
                  <a:pt x="3860896" y="6365201"/>
                </a:cubicBezTo>
                <a:cubicBezTo>
                  <a:pt x="3851154" y="6372744"/>
                  <a:pt x="3852756" y="6378823"/>
                  <a:pt x="3861931" y="6387686"/>
                </a:cubicBezTo>
                <a:cubicBezTo>
                  <a:pt x="3869479" y="6405761"/>
                  <a:pt x="3839849" y="6410555"/>
                  <a:pt x="3864030" y="6425287"/>
                </a:cubicBezTo>
                <a:cubicBezTo>
                  <a:pt x="3847191" y="6425308"/>
                  <a:pt x="3870453" y="6461256"/>
                  <a:pt x="3851144" y="6456271"/>
                </a:cubicBezTo>
                <a:cubicBezTo>
                  <a:pt x="3841173" y="6471214"/>
                  <a:pt x="3866766" y="6472108"/>
                  <a:pt x="3858628" y="6486571"/>
                </a:cubicBezTo>
                <a:cubicBezTo>
                  <a:pt x="3860535" y="6500524"/>
                  <a:pt x="3872601" y="6475359"/>
                  <a:pt x="3879064" y="6489882"/>
                </a:cubicBezTo>
                <a:cubicBezTo>
                  <a:pt x="3882941" y="6504606"/>
                  <a:pt x="3880531" y="6555957"/>
                  <a:pt x="3881893" y="6574910"/>
                </a:cubicBezTo>
                <a:cubicBezTo>
                  <a:pt x="3884811" y="6607096"/>
                  <a:pt x="3893235" y="6651597"/>
                  <a:pt x="3896578" y="6683001"/>
                </a:cubicBezTo>
                <a:cubicBezTo>
                  <a:pt x="3917322" y="6711248"/>
                  <a:pt x="3897408" y="6732089"/>
                  <a:pt x="3901943" y="6763331"/>
                </a:cubicBezTo>
                <a:cubicBezTo>
                  <a:pt x="3935411" y="6788212"/>
                  <a:pt x="3873260" y="6790251"/>
                  <a:pt x="3882556" y="6815408"/>
                </a:cubicBezTo>
                <a:cubicBezTo>
                  <a:pt x="3905323" y="6839622"/>
                  <a:pt x="3889639" y="6833361"/>
                  <a:pt x="3883725" y="6843863"/>
                </a:cubicBezTo>
                <a:lnTo>
                  <a:pt x="3883034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31" name="Freeform: Shape 9230">
            <a:extLst>
              <a:ext uri="{FF2B5EF4-FFF2-40B4-BE49-F238E27FC236}">
                <a16:creationId xmlns:a16="http://schemas.microsoft.com/office/drawing/2014/main" id="{741354B6-32D1-4D6B-A425-733EAF0F3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911930" cy="6858000"/>
          </a:xfrm>
          <a:custGeom>
            <a:avLst/>
            <a:gdLst>
              <a:gd name="connsiteX0" fmla="*/ 0 w 3911930"/>
              <a:gd name="connsiteY0" fmla="*/ 0 h 6858000"/>
              <a:gd name="connsiteX1" fmla="*/ 1102136 w 3911930"/>
              <a:gd name="connsiteY1" fmla="*/ 0 h 6858000"/>
              <a:gd name="connsiteX2" fmla="*/ 1116562 w 3911930"/>
              <a:gd name="connsiteY2" fmla="*/ 6576 h 6858000"/>
              <a:gd name="connsiteX3" fmla="*/ 1168011 w 3911930"/>
              <a:gd name="connsiteY3" fmla="*/ 32097 h 6858000"/>
              <a:gd name="connsiteX4" fmla="*/ 1234521 w 3911930"/>
              <a:gd name="connsiteY4" fmla="*/ 157539 h 6858000"/>
              <a:gd name="connsiteX5" fmla="*/ 1249824 w 3911930"/>
              <a:gd name="connsiteY5" fmla="*/ 288336 h 6858000"/>
              <a:gd name="connsiteX6" fmla="*/ 1413083 w 3911930"/>
              <a:gd name="connsiteY6" fmla="*/ 419140 h 6858000"/>
              <a:gd name="connsiteX7" fmla="*/ 1414695 w 3911930"/>
              <a:gd name="connsiteY7" fmla="*/ 421273 h 6858000"/>
              <a:gd name="connsiteX8" fmla="*/ 1579457 w 3911930"/>
              <a:gd name="connsiteY8" fmla="*/ 531517 h 6858000"/>
              <a:gd name="connsiteX9" fmla="*/ 1799438 w 3911930"/>
              <a:gd name="connsiteY9" fmla="*/ 753715 h 6858000"/>
              <a:gd name="connsiteX10" fmla="*/ 1906418 w 3911930"/>
              <a:gd name="connsiteY10" fmla="*/ 1027281 h 6858000"/>
              <a:gd name="connsiteX11" fmla="*/ 1993121 w 3911930"/>
              <a:gd name="connsiteY11" fmla="*/ 1148547 h 6858000"/>
              <a:gd name="connsiteX12" fmla="*/ 2022086 w 3911930"/>
              <a:gd name="connsiteY12" fmla="*/ 1250358 h 6858000"/>
              <a:gd name="connsiteX13" fmla="*/ 2037442 w 3911930"/>
              <a:gd name="connsiteY13" fmla="*/ 1281973 h 6858000"/>
              <a:gd name="connsiteX14" fmla="*/ 2057749 w 3911930"/>
              <a:gd name="connsiteY14" fmla="*/ 1279462 h 6858000"/>
              <a:gd name="connsiteX15" fmla="*/ 2076916 w 3911930"/>
              <a:gd name="connsiteY15" fmla="*/ 1306359 h 6858000"/>
              <a:gd name="connsiteX16" fmla="*/ 2077448 w 3911930"/>
              <a:gd name="connsiteY16" fmla="*/ 1339577 h 6858000"/>
              <a:gd name="connsiteX17" fmla="*/ 2094559 w 3911930"/>
              <a:gd name="connsiteY17" fmla="*/ 1374954 h 6858000"/>
              <a:gd name="connsiteX18" fmla="*/ 2104586 w 3911930"/>
              <a:gd name="connsiteY18" fmla="*/ 1396174 h 6858000"/>
              <a:gd name="connsiteX19" fmla="*/ 2146872 w 3911930"/>
              <a:gd name="connsiteY19" fmla="*/ 1448205 h 6858000"/>
              <a:gd name="connsiteX20" fmla="*/ 2255070 w 3911930"/>
              <a:gd name="connsiteY20" fmla="*/ 1523574 h 6858000"/>
              <a:gd name="connsiteX21" fmla="*/ 2277146 w 3911930"/>
              <a:gd name="connsiteY21" fmla="*/ 1549959 h 6858000"/>
              <a:gd name="connsiteX22" fmla="*/ 2275311 w 3911930"/>
              <a:gd name="connsiteY22" fmla="*/ 1555875 h 6858000"/>
              <a:gd name="connsiteX23" fmla="*/ 2325460 w 3911930"/>
              <a:gd name="connsiteY23" fmla="*/ 1584198 h 6858000"/>
              <a:gd name="connsiteX24" fmla="*/ 2359019 w 3911930"/>
              <a:gd name="connsiteY24" fmla="*/ 1642332 h 6858000"/>
              <a:gd name="connsiteX25" fmla="*/ 2377962 w 3911930"/>
              <a:gd name="connsiteY25" fmla="*/ 1688890 h 6858000"/>
              <a:gd name="connsiteX26" fmla="*/ 2391339 w 3911930"/>
              <a:gd name="connsiteY26" fmla="*/ 1713831 h 6858000"/>
              <a:gd name="connsiteX27" fmla="*/ 2398019 w 3911930"/>
              <a:gd name="connsiteY27" fmla="*/ 1733270 h 6858000"/>
              <a:gd name="connsiteX28" fmla="*/ 2431451 w 3911930"/>
              <a:gd name="connsiteY28" fmla="*/ 1775805 h 6858000"/>
              <a:gd name="connsiteX29" fmla="*/ 2493739 w 3911930"/>
              <a:gd name="connsiteY29" fmla="*/ 1843408 h 6858000"/>
              <a:gd name="connsiteX30" fmla="*/ 2505432 w 3911930"/>
              <a:gd name="connsiteY30" fmla="*/ 1858404 h 6858000"/>
              <a:gd name="connsiteX31" fmla="*/ 2509253 w 3911930"/>
              <a:gd name="connsiteY31" fmla="*/ 1873693 h 6858000"/>
              <a:gd name="connsiteX32" fmla="*/ 2504712 w 3911930"/>
              <a:gd name="connsiteY32" fmla="*/ 1879330 h 6858000"/>
              <a:gd name="connsiteX33" fmla="*/ 2510142 w 3911930"/>
              <a:gd name="connsiteY33" fmla="*/ 1887965 h 6858000"/>
              <a:gd name="connsiteX34" fmla="*/ 2510286 w 3911930"/>
              <a:gd name="connsiteY34" fmla="*/ 1890763 h 6858000"/>
              <a:gd name="connsiteX35" fmla="*/ 2512408 w 3911930"/>
              <a:gd name="connsiteY35" fmla="*/ 1906303 h 6858000"/>
              <a:gd name="connsiteX36" fmla="*/ 2549279 w 3911930"/>
              <a:gd name="connsiteY36" fmla="*/ 1927029 h 6858000"/>
              <a:gd name="connsiteX37" fmla="*/ 2568037 w 3911930"/>
              <a:gd name="connsiteY37" fmla="*/ 1962771 h 6858000"/>
              <a:gd name="connsiteX38" fmla="*/ 2680502 w 3911930"/>
              <a:gd name="connsiteY38" fmla="*/ 2082121 h 6858000"/>
              <a:gd name="connsiteX39" fmla="*/ 2743190 w 3911930"/>
              <a:gd name="connsiteY39" fmla="*/ 2164892 h 6858000"/>
              <a:gd name="connsiteX40" fmla="*/ 2794909 w 3911930"/>
              <a:gd name="connsiteY40" fmla="*/ 2276195 h 6858000"/>
              <a:gd name="connsiteX41" fmla="*/ 2933495 w 3911930"/>
              <a:gd name="connsiteY41" fmla="*/ 2457699 h 6858000"/>
              <a:gd name="connsiteX42" fmla="*/ 3016563 w 3911930"/>
              <a:gd name="connsiteY42" fmla="*/ 2536535 h 6858000"/>
              <a:gd name="connsiteX43" fmla="*/ 3039203 w 3911930"/>
              <a:gd name="connsiteY43" fmla="*/ 2607702 h 6858000"/>
              <a:gd name="connsiteX44" fmla="*/ 3065460 w 3911930"/>
              <a:gd name="connsiteY44" fmla="*/ 2677285 h 6858000"/>
              <a:gd name="connsiteX45" fmla="*/ 3076831 w 3911930"/>
              <a:gd name="connsiteY45" fmla="*/ 2702052 h 6858000"/>
              <a:gd name="connsiteX46" fmla="*/ 3088882 w 3911930"/>
              <a:gd name="connsiteY46" fmla="*/ 2748080 h 6858000"/>
              <a:gd name="connsiteX47" fmla="*/ 3089305 w 3911930"/>
              <a:gd name="connsiteY47" fmla="*/ 2770328 h 6858000"/>
              <a:gd name="connsiteX48" fmla="*/ 3090198 w 3911930"/>
              <a:gd name="connsiteY48" fmla="*/ 2771102 h 6858000"/>
              <a:gd name="connsiteX49" fmla="*/ 3087402 w 3911930"/>
              <a:gd name="connsiteY49" fmla="*/ 2773742 h 6858000"/>
              <a:gd name="connsiteX50" fmla="*/ 3087359 w 3911930"/>
              <a:gd name="connsiteY50" fmla="*/ 2777882 h 6858000"/>
              <a:gd name="connsiteX51" fmla="*/ 3092838 w 3911930"/>
              <a:gd name="connsiteY51" fmla="*/ 2787915 h 6858000"/>
              <a:gd name="connsiteX52" fmla="*/ 3095820 w 3911930"/>
              <a:gd name="connsiteY52" fmla="*/ 2791475 h 6858000"/>
              <a:gd name="connsiteX53" fmla="*/ 3098222 w 3911930"/>
              <a:gd name="connsiteY53" fmla="*/ 2797134 h 6858000"/>
              <a:gd name="connsiteX54" fmla="*/ 3097988 w 3911930"/>
              <a:gd name="connsiteY54" fmla="*/ 2797342 h 6858000"/>
              <a:gd name="connsiteX55" fmla="*/ 3100812 w 3911930"/>
              <a:gd name="connsiteY55" fmla="*/ 2802512 h 6858000"/>
              <a:gd name="connsiteX56" fmla="*/ 3118340 w 3911930"/>
              <a:gd name="connsiteY56" fmla="*/ 2826959 h 6858000"/>
              <a:gd name="connsiteX57" fmla="*/ 3105041 w 3911930"/>
              <a:gd name="connsiteY57" fmla="*/ 2867605 h 6858000"/>
              <a:gd name="connsiteX58" fmla="*/ 3106265 w 3911930"/>
              <a:gd name="connsiteY58" fmla="*/ 2882876 h 6858000"/>
              <a:gd name="connsiteX59" fmla="*/ 3105352 w 3911930"/>
              <a:gd name="connsiteY59" fmla="*/ 2891390 h 6858000"/>
              <a:gd name="connsiteX60" fmla="*/ 3104283 w 3911930"/>
              <a:gd name="connsiteY60" fmla="*/ 2892152 h 6858000"/>
              <a:gd name="connsiteX61" fmla="*/ 3121233 w 3911930"/>
              <a:gd name="connsiteY61" fmla="*/ 2915554 h 6858000"/>
              <a:gd name="connsiteX62" fmla="*/ 3121120 w 3911930"/>
              <a:gd name="connsiteY62" fmla="*/ 2919202 h 6858000"/>
              <a:gd name="connsiteX63" fmla="*/ 3135195 w 3911930"/>
              <a:gd name="connsiteY63" fmla="*/ 2933764 h 6858000"/>
              <a:gd name="connsiteX64" fmla="*/ 3140851 w 3911930"/>
              <a:gd name="connsiteY64" fmla="*/ 2941657 h 6858000"/>
              <a:gd name="connsiteX65" fmla="*/ 3145776 w 3911930"/>
              <a:gd name="connsiteY65" fmla="*/ 2943125 h 6858000"/>
              <a:gd name="connsiteX66" fmla="*/ 3152438 w 3911930"/>
              <a:gd name="connsiteY66" fmla="*/ 2955162 h 6858000"/>
              <a:gd name="connsiteX67" fmla="*/ 3151949 w 3911930"/>
              <a:gd name="connsiteY67" fmla="*/ 2956832 h 6858000"/>
              <a:gd name="connsiteX68" fmla="*/ 3162110 w 3911930"/>
              <a:gd name="connsiteY68" fmla="*/ 2965689 h 6858000"/>
              <a:gd name="connsiteX69" fmla="*/ 3176268 w 3911930"/>
              <a:gd name="connsiteY69" fmla="*/ 2971822 h 6858000"/>
              <a:gd name="connsiteX70" fmla="*/ 3215263 w 3911930"/>
              <a:gd name="connsiteY70" fmla="*/ 3078225 h 6858000"/>
              <a:gd name="connsiteX71" fmla="*/ 3264180 w 3911930"/>
              <a:gd name="connsiteY71" fmla="*/ 3149203 h 6858000"/>
              <a:gd name="connsiteX72" fmla="*/ 3266796 w 3911930"/>
              <a:gd name="connsiteY72" fmla="*/ 3149949 h 6858000"/>
              <a:gd name="connsiteX73" fmla="*/ 3324951 w 3911930"/>
              <a:gd name="connsiteY73" fmla="*/ 3364269 h 6858000"/>
              <a:gd name="connsiteX74" fmla="*/ 3374024 w 3911930"/>
              <a:gd name="connsiteY74" fmla="*/ 3558777 h 6858000"/>
              <a:gd name="connsiteX75" fmla="*/ 3458183 w 3911930"/>
              <a:gd name="connsiteY75" fmla="*/ 3740660 h 6858000"/>
              <a:gd name="connsiteX76" fmla="*/ 3465360 w 3911930"/>
              <a:gd name="connsiteY76" fmla="*/ 3887518 h 6858000"/>
              <a:gd name="connsiteX77" fmla="*/ 3457877 w 3911930"/>
              <a:gd name="connsiteY77" fmla="*/ 3906107 h 6858000"/>
              <a:gd name="connsiteX78" fmla="*/ 3457467 w 3911930"/>
              <a:gd name="connsiteY78" fmla="*/ 3956017 h 6858000"/>
              <a:gd name="connsiteX79" fmla="*/ 3464577 w 3911930"/>
              <a:gd name="connsiteY79" fmla="*/ 4039830 h 6858000"/>
              <a:gd name="connsiteX80" fmla="*/ 3464354 w 3911930"/>
              <a:gd name="connsiteY80" fmla="*/ 4057379 h 6858000"/>
              <a:gd name="connsiteX81" fmla="*/ 3457255 w 3911930"/>
              <a:gd name="connsiteY81" fmla="*/ 4071299 h 6858000"/>
              <a:gd name="connsiteX82" fmla="*/ 3449587 w 3911930"/>
              <a:gd name="connsiteY82" fmla="*/ 4073511 h 6858000"/>
              <a:gd name="connsiteX83" fmla="*/ 3448354 w 3911930"/>
              <a:gd name="connsiteY83" fmla="*/ 4082976 h 6858000"/>
              <a:gd name="connsiteX84" fmla="*/ 3446585 w 3911930"/>
              <a:gd name="connsiteY84" fmla="*/ 4085249 h 6858000"/>
              <a:gd name="connsiteX85" fmla="*/ 3439113 w 3911930"/>
              <a:gd name="connsiteY85" fmla="*/ 4096645 h 6858000"/>
              <a:gd name="connsiteX86" fmla="*/ 3440408 w 3911930"/>
              <a:gd name="connsiteY86" fmla="*/ 4100045 h 6858000"/>
              <a:gd name="connsiteX87" fmla="*/ 3450643 w 3911930"/>
              <a:gd name="connsiteY87" fmla="*/ 4106155 h 6858000"/>
              <a:gd name="connsiteX88" fmla="*/ 3447970 w 3911930"/>
              <a:gd name="connsiteY88" fmla="*/ 4119065 h 6858000"/>
              <a:gd name="connsiteX89" fmla="*/ 3447077 w 3911930"/>
              <a:gd name="connsiteY89" fmla="*/ 4122013 h 6858000"/>
              <a:gd name="connsiteX90" fmla="*/ 3449971 w 3911930"/>
              <a:gd name="connsiteY90" fmla="*/ 4131661 h 6858000"/>
              <a:gd name="connsiteX91" fmla="*/ 3455129 w 3911930"/>
              <a:gd name="connsiteY91" fmla="*/ 4132946 h 6858000"/>
              <a:gd name="connsiteX92" fmla="*/ 3475101 w 3911930"/>
              <a:gd name="connsiteY92" fmla="*/ 4213256 h 6858000"/>
              <a:gd name="connsiteX93" fmla="*/ 3503702 w 3911930"/>
              <a:gd name="connsiteY93" fmla="*/ 4242685 h 6858000"/>
              <a:gd name="connsiteX94" fmla="*/ 3500296 w 3911930"/>
              <a:gd name="connsiteY94" fmla="*/ 4257672 h 6858000"/>
              <a:gd name="connsiteX95" fmla="*/ 3499449 w 3911930"/>
              <a:gd name="connsiteY95" fmla="*/ 4260305 h 6858000"/>
              <a:gd name="connsiteX96" fmla="*/ 3501701 w 3911930"/>
              <a:gd name="connsiteY96" fmla="*/ 4269810 h 6858000"/>
              <a:gd name="connsiteX97" fmla="*/ 3495288 w 3911930"/>
              <a:gd name="connsiteY97" fmla="*/ 4273772 h 6858000"/>
              <a:gd name="connsiteX98" fmla="*/ 3493625 w 3911930"/>
              <a:gd name="connsiteY98" fmla="*/ 4288998 h 6858000"/>
              <a:gd name="connsiteX99" fmla="*/ 3499731 w 3911930"/>
              <a:gd name="connsiteY99" fmla="*/ 4306137 h 6858000"/>
              <a:gd name="connsiteX100" fmla="*/ 3520653 w 3911930"/>
              <a:gd name="connsiteY100" fmla="*/ 4367163 h 6858000"/>
              <a:gd name="connsiteX101" fmla="*/ 3528382 w 3911930"/>
              <a:gd name="connsiteY101" fmla="*/ 4376332 h 6858000"/>
              <a:gd name="connsiteX102" fmla="*/ 3533897 w 3911930"/>
              <a:gd name="connsiteY102" fmla="*/ 4409841 h 6858000"/>
              <a:gd name="connsiteX103" fmla="*/ 3543250 w 3911930"/>
              <a:gd name="connsiteY103" fmla="*/ 4438895 h 6858000"/>
              <a:gd name="connsiteX104" fmla="*/ 3553461 w 3911930"/>
              <a:gd name="connsiteY104" fmla="*/ 4456966 h 6858000"/>
              <a:gd name="connsiteX105" fmla="*/ 3552669 w 3911930"/>
              <a:gd name="connsiteY105" fmla="*/ 4462332 h 6858000"/>
              <a:gd name="connsiteX106" fmla="*/ 3558050 w 3911930"/>
              <a:gd name="connsiteY106" fmla="*/ 4481420 h 6858000"/>
              <a:gd name="connsiteX107" fmla="*/ 3565562 w 3911930"/>
              <a:gd name="connsiteY107" fmla="*/ 4490273 h 6858000"/>
              <a:gd name="connsiteX108" fmla="*/ 3560130 w 3911930"/>
              <a:gd name="connsiteY108" fmla="*/ 4501352 h 6858000"/>
              <a:gd name="connsiteX109" fmla="*/ 3554413 w 3911930"/>
              <a:gd name="connsiteY109" fmla="*/ 4504860 h 6858000"/>
              <a:gd name="connsiteX110" fmla="*/ 3562409 w 3911930"/>
              <a:gd name="connsiteY110" fmla="*/ 4517683 h 6858000"/>
              <a:gd name="connsiteX111" fmla="*/ 3560101 w 3911930"/>
              <a:gd name="connsiteY111" fmla="*/ 4529812 h 6858000"/>
              <a:gd name="connsiteX112" fmla="*/ 3567912 w 3911930"/>
              <a:gd name="connsiteY112" fmla="*/ 4538596 h 6858000"/>
              <a:gd name="connsiteX113" fmla="*/ 3568458 w 3911930"/>
              <a:gd name="connsiteY113" fmla="*/ 4583574 h 6858000"/>
              <a:gd name="connsiteX114" fmla="*/ 3544552 w 3911930"/>
              <a:gd name="connsiteY114" fmla="*/ 4659716 h 6858000"/>
              <a:gd name="connsiteX115" fmla="*/ 3537857 w 3911930"/>
              <a:gd name="connsiteY115" fmla="*/ 4685651 h 6858000"/>
              <a:gd name="connsiteX116" fmla="*/ 3529547 w 3911930"/>
              <a:gd name="connsiteY116" fmla="*/ 4703886 h 6858000"/>
              <a:gd name="connsiteX117" fmla="*/ 3526895 w 3911930"/>
              <a:gd name="connsiteY117" fmla="*/ 4753727 h 6858000"/>
              <a:gd name="connsiteX118" fmla="*/ 3530234 w 3911930"/>
              <a:gd name="connsiteY118" fmla="*/ 4837773 h 6858000"/>
              <a:gd name="connsiteX119" fmla="*/ 3529222 w 3911930"/>
              <a:gd name="connsiteY119" fmla="*/ 4855295 h 6858000"/>
              <a:gd name="connsiteX120" fmla="*/ 3521505 w 3911930"/>
              <a:gd name="connsiteY120" fmla="*/ 4868882 h 6858000"/>
              <a:gd name="connsiteX121" fmla="*/ 3513745 w 3911930"/>
              <a:gd name="connsiteY121" fmla="*/ 4870749 h 6858000"/>
              <a:gd name="connsiteX122" fmla="*/ 3512090 w 3911930"/>
              <a:gd name="connsiteY122" fmla="*/ 4880149 h 6858000"/>
              <a:gd name="connsiteX123" fmla="*/ 3510219 w 3911930"/>
              <a:gd name="connsiteY123" fmla="*/ 4882341 h 6858000"/>
              <a:gd name="connsiteX124" fmla="*/ 3500921 w 3911930"/>
              <a:gd name="connsiteY124" fmla="*/ 4895221 h 6858000"/>
              <a:gd name="connsiteX125" fmla="*/ 3516611 w 3911930"/>
              <a:gd name="connsiteY125" fmla="*/ 4930373 h 6858000"/>
              <a:gd name="connsiteX126" fmla="*/ 3511218 w 3911930"/>
              <a:gd name="connsiteY126" fmla="*/ 5012704 h 6858000"/>
              <a:gd name="connsiteX127" fmla="*/ 3486959 w 3911930"/>
              <a:gd name="connsiteY127" fmla="*/ 5134007 h 6858000"/>
              <a:gd name="connsiteX128" fmla="*/ 3522095 w 3911930"/>
              <a:gd name="connsiteY128" fmla="*/ 5292981 h 6858000"/>
              <a:gd name="connsiteX129" fmla="*/ 3523378 w 3911930"/>
              <a:gd name="connsiteY129" fmla="*/ 5376449 h 6858000"/>
              <a:gd name="connsiteX130" fmla="*/ 3515853 w 3911930"/>
              <a:gd name="connsiteY130" fmla="*/ 5392879 h 6858000"/>
              <a:gd name="connsiteX131" fmla="*/ 3518590 w 3911930"/>
              <a:gd name="connsiteY131" fmla="*/ 5400822 h 6858000"/>
              <a:gd name="connsiteX132" fmla="*/ 3515056 w 3911930"/>
              <a:gd name="connsiteY132" fmla="*/ 5405562 h 6858000"/>
              <a:gd name="connsiteX133" fmla="*/ 3522190 w 3911930"/>
              <a:gd name="connsiteY133" fmla="*/ 5412352 h 6858000"/>
              <a:gd name="connsiteX134" fmla="*/ 3527834 w 3911930"/>
              <a:gd name="connsiteY134" fmla="*/ 5423666 h 6858000"/>
              <a:gd name="connsiteX135" fmla="*/ 3526632 w 3911930"/>
              <a:gd name="connsiteY135" fmla="*/ 5425026 h 6858000"/>
              <a:gd name="connsiteX136" fmla="*/ 3527564 w 3911930"/>
              <a:gd name="connsiteY136" fmla="*/ 5438106 h 6858000"/>
              <a:gd name="connsiteX137" fmla="*/ 3531555 w 3911930"/>
              <a:gd name="connsiteY137" fmla="*/ 5441019 h 6858000"/>
              <a:gd name="connsiteX138" fmla="*/ 3533380 w 3911930"/>
              <a:gd name="connsiteY138" fmla="*/ 5450011 h 6858000"/>
              <a:gd name="connsiteX139" fmla="*/ 3535524 w 3911930"/>
              <a:gd name="connsiteY139" fmla="*/ 5455608 h 6858000"/>
              <a:gd name="connsiteX140" fmla="*/ 3586681 w 3911930"/>
              <a:gd name="connsiteY140" fmla="*/ 5568327 h 6858000"/>
              <a:gd name="connsiteX141" fmla="*/ 3646119 w 3911930"/>
              <a:gd name="connsiteY141" fmla="*/ 5710384 h 6858000"/>
              <a:gd name="connsiteX142" fmla="*/ 3649647 w 3911930"/>
              <a:gd name="connsiteY142" fmla="*/ 5748779 h 6858000"/>
              <a:gd name="connsiteX143" fmla="*/ 3676551 w 3911930"/>
              <a:gd name="connsiteY143" fmla="*/ 5778267 h 6858000"/>
              <a:gd name="connsiteX144" fmla="*/ 3672315 w 3911930"/>
              <a:gd name="connsiteY144" fmla="*/ 5793285 h 6858000"/>
              <a:gd name="connsiteX145" fmla="*/ 3671325 w 3911930"/>
              <a:gd name="connsiteY145" fmla="*/ 5795922 h 6858000"/>
              <a:gd name="connsiteX146" fmla="*/ 3673037 w 3911930"/>
              <a:gd name="connsiteY146" fmla="*/ 5805444 h 6858000"/>
              <a:gd name="connsiteX147" fmla="*/ 3666420 w 3911930"/>
              <a:gd name="connsiteY147" fmla="*/ 5809418 h 6858000"/>
              <a:gd name="connsiteX148" fmla="*/ 3663908 w 3911930"/>
              <a:gd name="connsiteY148" fmla="*/ 5824674 h 6858000"/>
              <a:gd name="connsiteX149" fmla="*/ 3669045 w 3911930"/>
              <a:gd name="connsiteY149" fmla="*/ 5841846 h 6858000"/>
              <a:gd name="connsiteX150" fmla="*/ 3701358 w 3911930"/>
              <a:gd name="connsiteY150" fmla="*/ 5921917 h 6858000"/>
              <a:gd name="connsiteX151" fmla="*/ 3716185 w 3911930"/>
              <a:gd name="connsiteY151" fmla="*/ 5970698 h 6858000"/>
              <a:gd name="connsiteX152" fmla="*/ 3714732 w 3911930"/>
              <a:gd name="connsiteY152" fmla="*/ 5990602 h 6858000"/>
              <a:gd name="connsiteX153" fmla="*/ 3717468 w 3911930"/>
              <a:gd name="connsiteY153" fmla="*/ 6017473 h 6858000"/>
              <a:gd name="connsiteX154" fmla="*/ 3716813 w 3911930"/>
              <a:gd name="connsiteY154" fmla="*/ 6065962 h 6858000"/>
              <a:gd name="connsiteX155" fmla="*/ 3725468 w 3911930"/>
              <a:gd name="connsiteY155" fmla="*/ 6129258 h 6858000"/>
              <a:gd name="connsiteX156" fmla="*/ 3762009 w 3911930"/>
              <a:gd name="connsiteY156" fmla="*/ 6169490 h 6858000"/>
              <a:gd name="connsiteX157" fmla="*/ 3757871 w 3911930"/>
              <a:gd name="connsiteY157" fmla="*/ 6174474 h 6858000"/>
              <a:gd name="connsiteX158" fmla="*/ 3768344 w 3911930"/>
              <a:gd name="connsiteY158" fmla="*/ 6205103 h 6858000"/>
              <a:gd name="connsiteX159" fmla="*/ 3841437 w 3911930"/>
              <a:gd name="connsiteY159" fmla="*/ 6305143 h 6858000"/>
              <a:gd name="connsiteX160" fmla="*/ 3860896 w 3911930"/>
              <a:gd name="connsiteY160" fmla="*/ 6365201 h 6858000"/>
              <a:gd name="connsiteX161" fmla="*/ 3861931 w 3911930"/>
              <a:gd name="connsiteY161" fmla="*/ 6387686 h 6858000"/>
              <a:gd name="connsiteX162" fmla="*/ 3864030 w 3911930"/>
              <a:gd name="connsiteY162" fmla="*/ 6425287 h 6858000"/>
              <a:gd name="connsiteX163" fmla="*/ 3851144 w 3911930"/>
              <a:gd name="connsiteY163" fmla="*/ 6456271 h 6858000"/>
              <a:gd name="connsiteX164" fmla="*/ 3858628 w 3911930"/>
              <a:gd name="connsiteY164" fmla="*/ 6486571 h 6858000"/>
              <a:gd name="connsiteX165" fmla="*/ 3879064 w 3911930"/>
              <a:gd name="connsiteY165" fmla="*/ 6489882 h 6858000"/>
              <a:gd name="connsiteX166" fmla="*/ 3881893 w 3911930"/>
              <a:gd name="connsiteY166" fmla="*/ 6574910 h 6858000"/>
              <a:gd name="connsiteX167" fmla="*/ 3896578 w 3911930"/>
              <a:gd name="connsiteY167" fmla="*/ 6683001 h 6858000"/>
              <a:gd name="connsiteX168" fmla="*/ 3901943 w 3911930"/>
              <a:gd name="connsiteY168" fmla="*/ 6763331 h 6858000"/>
              <a:gd name="connsiteX169" fmla="*/ 3882556 w 3911930"/>
              <a:gd name="connsiteY169" fmla="*/ 6815408 h 6858000"/>
              <a:gd name="connsiteX170" fmla="*/ 3883725 w 3911930"/>
              <a:gd name="connsiteY170" fmla="*/ 6843863 h 6858000"/>
              <a:gd name="connsiteX171" fmla="*/ 3883034 w 3911930"/>
              <a:gd name="connsiteY171" fmla="*/ 6858000 h 6858000"/>
              <a:gd name="connsiteX172" fmla="*/ 0 w 3911930"/>
              <a:gd name="connsiteY17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3911930" h="6858000">
                <a:moveTo>
                  <a:pt x="0" y="0"/>
                </a:moveTo>
                <a:lnTo>
                  <a:pt x="1102136" y="0"/>
                </a:lnTo>
                <a:lnTo>
                  <a:pt x="1116562" y="6576"/>
                </a:lnTo>
                <a:cubicBezTo>
                  <a:pt x="1145356" y="-5557"/>
                  <a:pt x="1145499" y="34287"/>
                  <a:pt x="1168011" y="32097"/>
                </a:cubicBezTo>
                <a:cubicBezTo>
                  <a:pt x="1181512" y="52152"/>
                  <a:pt x="1193683" y="149861"/>
                  <a:pt x="1234521" y="157539"/>
                </a:cubicBezTo>
                <a:cubicBezTo>
                  <a:pt x="1269042" y="196429"/>
                  <a:pt x="1241096" y="270448"/>
                  <a:pt x="1249824" y="288336"/>
                </a:cubicBezTo>
                <a:cubicBezTo>
                  <a:pt x="1360682" y="456262"/>
                  <a:pt x="1350691" y="358203"/>
                  <a:pt x="1413083" y="419140"/>
                </a:cubicBezTo>
                <a:lnTo>
                  <a:pt x="1414695" y="421273"/>
                </a:lnTo>
                <a:lnTo>
                  <a:pt x="1579457" y="531517"/>
                </a:lnTo>
                <a:cubicBezTo>
                  <a:pt x="1673215" y="666299"/>
                  <a:pt x="1744945" y="671088"/>
                  <a:pt x="1799438" y="753715"/>
                </a:cubicBezTo>
                <a:cubicBezTo>
                  <a:pt x="1853932" y="836343"/>
                  <a:pt x="1851913" y="966767"/>
                  <a:pt x="1906418" y="1027281"/>
                </a:cubicBezTo>
                <a:lnTo>
                  <a:pt x="1993121" y="1148547"/>
                </a:lnTo>
                <a:cubicBezTo>
                  <a:pt x="1995855" y="1163191"/>
                  <a:pt x="2006208" y="1241468"/>
                  <a:pt x="2022086" y="1250358"/>
                </a:cubicBezTo>
                <a:cubicBezTo>
                  <a:pt x="2001291" y="1279789"/>
                  <a:pt x="2025450" y="1265954"/>
                  <a:pt x="2037442" y="1281973"/>
                </a:cubicBezTo>
                <a:cubicBezTo>
                  <a:pt x="2049299" y="1294066"/>
                  <a:pt x="2050353" y="1266645"/>
                  <a:pt x="2057749" y="1279462"/>
                </a:cubicBezTo>
                <a:cubicBezTo>
                  <a:pt x="2056028" y="1295554"/>
                  <a:pt x="2080145" y="1289296"/>
                  <a:pt x="2076916" y="1306359"/>
                </a:cubicBezTo>
                <a:cubicBezTo>
                  <a:pt x="2056979" y="1306956"/>
                  <a:pt x="2093073" y="1334875"/>
                  <a:pt x="2077448" y="1339577"/>
                </a:cubicBezTo>
                <a:cubicBezTo>
                  <a:pt x="2105838" y="1346944"/>
                  <a:pt x="2080264" y="1359764"/>
                  <a:pt x="2094559" y="1374954"/>
                </a:cubicBezTo>
                <a:cubicBezTo>
                  <a:pt x="2106649" y="1380882"/>
                  <a:pt x="2110592" y="1386252"/>
                  <a:pt x="2104586" y="1396174"/>
                </a:cubicBezTo>
                <a:cubicBezTo>
                  <a:pt x="2162550" y="1422958"/>
                  <a:pt x="2115953" y="1417802"/>
                  <a:pt x="2146872" y="1448205"/>
                </a:cubicBezTo>
                <a:cubicBezTo>
                  <a:pt x="2176606" y="1473695"/>
                  <a:pt x="2202015" y="1504484"/>
                  <a:pt x="2255070" y="1523574"/>
                </a:cubicBezTo>
                <a:cubicBezTo>
                  <a:pt x="2268884" y="1526148"/>
                  <a:pt x="2278768" y="1537961"/>
                  <a:pt x="2277146" y="1549959"/>
                </a:cubicBezTo>
                <a:cubicBezTo>
                  <a:pt x="2276866" y="1552024"/>
                  <a:pt x="2276247" y="1554016"/>
                  <a:pt x="2275311" y="1555875"/>
                </a:cubicBezTo>
                <a:cubicBezTo>
                  <a:pt x="2311452" y="1566161"/>
                  <a:pt x="2302686" y="1581140"/>
                  <a:pt x="2325460" y="1584198"/>
                </a:cubicBezTo>
                <a:cubicBezTo>
                  <a:pt x="2346500" y="1610804"/>
                  <a:pt x="2338829" y="1639168"/>
                  <a:pt x="2359019" y="1642332"/>
                </a:cubicBezTo>
                <a:cubicBezTo>
                  <a:pt x="2364851" y="1657338"/>
                  <a:pt x="2354967" y="1682920"/>
                  <a:pt x="2377962" y="1688890"/>
                </a:cubicBezTo>
                <a:cubicBezTo>
                  <a:pt x="2364069" y="1694558"/>
                  <a:pt x="2396975" y="1702580"/>
                  <a:pt x="2391339" y="1713831"/>
                </a:cubicBezTo>
                <a:cubicBezTo>
                  <a:pt x="2385764" y="1722240"/>
                  <a:pt x="2394447" y="1726637"/>
                  <a:pt x="2398019" y="1733270"/>
                </a:cubicBezTo>
                <a:cubicBezTo>
                  <a:pt x="2395281" y="1743715"/>
                  <a:pt x="2419671" y="1770153"/>
                  <a:pt x="2431451" y="1775805"/>
                </a:cubicBezTo>
                <a:cubicBezTo>
                  <a:pt x="2468841" y="1787197"/>
                  <a:pt x="2464585" y="1833504"/>
                  <a:pt x="2493739" y="1843408"/>
                </a:cubicBezTo>
                <a:cubicBezTo>
                  <a:pt x="2499415" y="1848124"/>
                  <a:pt x="2503062" y="1853174"/>
                  <a:pt x="2505432" y="1858404"/>
                </a:cubicBezTo>
                <a:lnTo>
                  <a:pt x="2509253" y="1873693"/>
                </a:lnTo>
                <a:lnTo>
                  <a:pt x="2504712" y="1879330"/>
                </a:lnTo>
                <a:lnTo>
                  <a:pt x="2510142" y="1887965"/>
                </a:lnTo>
                <a:lnTo>
                  <a:pt x="2510286" y="1890763"/>
                </a:lnTo>
                <a:cubicBezTo>
                  <a:pt x="2510528" y="1896114"/>
                  <a:pt x="2510987" y="1901346"/>
                  <a:pt x="2512408" y="1906303"/>
                </a:cubicBezTo>
                <a:cubicBezTo>
                  <a:pt x="2541477" y="1892704"/>
                  <a:pt x="2529290" y="1946227"/>
                  <a:pt x="2549279" y="1927029"/>
                </a:cubicBezTo>
                <a:cubicBezTo>
                  <a:pt x="2562141" y="1951902"/>
                  <a:pt x="2577789" y="1927102"/>
                  <a:pt x="2568037" y="1962771"/>
                </a:cubicBezTo>
                <a:cubicBezTo>
                  <a:pt x="2610907" y="1996147"/>
                  <a:pt x="2627846" y="2060345"/>
                  <a:pt x="2680502" y="2082121"/>
                </a:cubicBezTo>
                <a:cubicBezTo>
                  <a:pt x="2709694" y="2115808"/>
                  <a:pt x="2721097" y="2145404"/>
                  <a:pt x="2743190" y="2164892"/>
                </a:cubicBezTo>
                <a:lnTo>
                  <a:pt x="2794909" y="2276195"/>
                </a:lnTo>
                <a:cubicBezTo>
                  <a:pt x="2833433" y="2324997"/>
                  <a:pt x="2899579" y="2401452"/>
                  <a:pt x="2933495" y="2457699"/>
                </a:cubicBezTo>
                <a:lnTo>
                  <a:pt x="3016563" y="2536535"/>
                </a:lnTo>
                <a:cubicBezTo>
                  <a:pt x="3027716" y="2563749"/>
                  <a:pt x="3013158" y="2586251"/>
                  <a:pt x="3039203" y="2607702"/>
                </a:cubicBezTo>
                <a:cubicBezTo>
                  <a:pt x="3049552" y="2633205"/>
                  <a:pt x="3049678" y="2657308"/>
                  <a:pt x="3065460" y="2677285"/>
                </a:cubicBezTo>
                <a:cubicBezTo>
                  <a:pt x="3061964" y="2687666"/>
                  <a:pt x="3062572" y="2696560"/>
                  <a:pt x="3076831" y="2702052"/>
                </a:cubicBezTo>
                <a:cubicBezTo>
                  <a:pt x="3083382" y="2726562"/>
                  <a:pt x="3070368" y="2735836"/>
                  <a:pt x="3088882" y="2748080"/>
                </a:cubicBezTo>
                <a:cubicBezTo>
                  <a:pt x="3069559" y="2767115"/>
                  <a:pt x="3079451" y="2765715"/>
                  <a:pt x="3089305" y="2770328"/>
                </a:cubicBezTo>
                <a:lnTo>
                  <a:pt x="3090198" y="2771102"/>
                </a:lnTo>
                <a:cubicBezTo>
                  <a:pt x="3089265" y="2771982"/>
                  <a:pt x="3088334" y="2772862"/>
                  <a:pt x="3087402" y="2773742"/>
                </a:cubicBezTo>
                <a:lnTo>
                  <a:pt x="3087359" y="2777882"/>
                </a:lnTo>
                <a:lnTo>
                  <a:pt x="3092838" y="2787915"/>
                </a:lnTo>
                <a:lnTo>
                  <a:pt x="3095820" y="2791475"/>
                </a:lnTo>
                <a:cubicBezTo>
                  <a:pt x="3097533" y="2794007"/>
                  <a:pt x="3098228" y="2795789"/>
                  <a:pt x="3098222" y="2797134"/>
                </a:cubicBezTo>
                <a:cubicBezTo>
                  <a:pt x="3098144" y="2797204"/>
                  <a:pt x="3098066" y="2797272"/>
                  <a:pt x="3097988" y="2797342"/>
                </a:cubicBezTo>
                <a:lnTo>
                  <a:pt x="3100812" y="2802512"/>
                </a:lnTo>
                <a:cubicBezTo>
                  <a:pt x="3106251" y="2811083"/>
                  <a:pt x="3112177" y="2819277"/>
                  <a:pt x="3118340" y="2826959"/>
                </a:cubicBezTo>
                <a:cubicBezTo>
                  <a:pt x="3104914" y="2837717"/>
                  <a:pt x="3137453" y="2863865"/>
                  <a:pt x="3105041" y="2867605"/>
                </a:cubicBezTo>
                <a:cubicBezTo>
                  <a:pt x="3112436" y="2878178"/>
                  <a:pt x="3128196" y="2881987"/>
                  <a:pt x="3106265" y="2882876"/>
                </a:cubicBezTo>
                <a:cubicBezTo>
                  <a:pt x="3108117" y="2886490"/>
                  <a:pt x="3107362" y="2889150"/>
                  <a:pt x="3105352" y="2891390"/>
                </a:cubicBezTo>
                <a:cubicBezTo>
                  <a:pt x="3104996" y="2891643"/>
                  <a:pt x="3104640" y="2891899"/>
                  <a:pt x="3104283" y="2892152"/>
                </a:cubicBezTo>
                <a:lnTo>
                  <a:pt x="3121233" y="2915554"/>
                </a:lnTo>
                <a:lnTo>
                  <a:pt x="3121120" y="2919202"/>
                </a:lnTo>
                <a:lnTo>
                  <a:pt x="3135195" y="2933764"/>
                </a:lnTo>
                <a:lnTo>
                  <a:pt x="3140851" y="2941657"/>
                </a:lnTo>
                <a:lnTo>
                  <a:pt x="3145776" y="2943125"/>
                </a:lnTo>
                <a:cubicBezTo>
                  <a:pt x="3149248" y="2945134"/>
                  <a:pt x="3151842" y="2948559"/>
                  <a:pt x="3152438" y="2955162"/>
                </a:cubicBezTo>
                <a:lnTo>
                  <a:pt x="3151949" y="2956832"/>
                </a:lnTo>
                <a:lnTo>
                  <a:pt x="3162110" y="2965689"/>
                </a:lnTo>
                <a:cubicBezTo>
                  <a:pt x="3166195" y="2968355"/>
                  <a:pt x="3170846" y="2970481"/>
                  <a:pt x="3176268" y="2971822"/>
                </a:cubicBezTo>
                <a:cubicBezTo>
                  <a:pt x="3167568" y="3011884"/>
                  <a:pt x="3203188" y="3039660"/>
                  <a:pt x="3215263" y="3078225"/>
                </a:cubicBezTo>
                <a:cubicBezTo>
                  <a:pt x="3192982" y="3096725"/>
                  <a:pt x="3228385" y="3132144"/>
                  <a:pt x="3264180" y="3149203"/>
                </a:cubicBezTo>
                <a:lnTo>
                  <a:pt x="3266796" y="3149949"/>
                </a:lnTo>
                <a:lnTo>
                  <a:pt x="3324951" y="3364269"/>
                </a:lnTo>
                <a:cubicBezTo>
                  <a:pt x="3377602" y="3433632"/>
                  <a:pt x="3321373" y="3413214"/>
                  <a:pt x="3374024" y="3558777"/>
                </a:cubicBezTo>
                <a:cubicBezTo>
                  <a:pt x="3398346" y="3641617"/>
                  <a:pt x="3450523" y="3677550"/>
                  <a:pt x="3458183" y="3740660"/>
                </a:cubicBezTo>
                <a:cubicBezTo>
                  <a:pt x="3442562" y="3738307"/>
                  <a:pt x="3477748" y="3881422"/>
                  <a:pt x="3465360" y="3887518"/>
                </a:cubicBezTo>
                <a:cubicBezTo>
                  <a:pt x="3454942" y="3891408"/>
                  <a:pt x="3459335" y="3899129"/>
                  <a:pt x="3457877" y="3906107"/>
                </a:cubicBezTo>
                <a:cubicBezTo>
                  <a:pt x="3448491" y="3912992"/>
                  <a:pt x="3451298" y="3945787"/>
                  <a:pt x="3457467" y="3956017"/>
                </a:cubicBezTo>
                <a:cubicBezTo>
                  <a:pt x="3481476" y="3983336"/>
                  <a:pt x="3446546" y="4017722"/>
                  <a:pt x="3464577" y="4039830"/>
                </a:cubicBezTo>
                <a:cubicBezTo>
                  <a:pt x="3466200" y="4046329"/>
                  <a:pt x="3465881" y="4052097"/>
                  <a:pt x="3464354" y="4057379"/>
                </a:cubicBezTo>
                <a:lnTo>
                  <a:pt x="3457255" y="4071299"/>
                </a:lnTo>
                <a:lnTo>
                  <a:pt x="3449587" y="4073511"/>
                </a:lnTo>
                <a:lnTo>
                  <a:pt x="3448354" y="4082976"/>
                </a:lnTo>
                <a:lnTo>
                  <a:pt x="3446585" y="4085249"/>
                </a:lnTo>
                <a:lnTo>
                  <a:pt x="3439113" y="4096645"/>
                </a:lnTo>
                <a:lnTo>
                  <a:pt x="3440408" y="4100045"/>
                </a:lnTo>
                <a:lnTo>
                  <a:pt x="3450643" y="4106155"/>
                </a:lnTo>
                <a:cubicBezTo>
                  <a:pt x="3451509" y="4109964"/>
                  <a:pt x="3449801" y="4114653"/>
                  <a:pt x="3447970" y="4119065"/>
                </a:cubicBezTo>
                <a:lnTo>
                  <a:pt x="3447077" y="4122013"/>
                </a:lnTo>
                <a:lnTo>
                  <a:pt x="3449971" y="4131661"/>
                </a:lnTo>
                <a:lnTo>
                  <a:pt x="3455129" y="4132946"/>
                </a:lnTo>
                <a:cubicBezTo>
                  <a:pt x="3459317" y="4146545"/>
                  <a:pt x="3467006" y="4194967"/>
                  <a:pt x="3475101" y="4213256"/>
                </a:cubicBezTo>
                <a:cubicBezTo>
                  <a:pt x="3501328" y="4201013"/>
                  <a:pt x="3470602" y="4247220"/>
                  <a:pt x="3503702" y="4242685"/>
                </a:cubicBezTo>
                <a:cubicBezTo>
                  <a:pt x="3503339" y="4247673"/>
                  <a:pt x="3501946" y="4252646"/>
                  <a:pt x="3500296" y="4257672"/>
                </a:cubicBezTo>
                <a:lnTo>
                  <a:pt x="3499449" y="4260305"/>
                </a:lnTo>
                <a:lnTo>
                  <a:pt x="3501701" y="4269810"/>
                </a:lnTo>
                <a:lnTo>
                  <a:pt x="3495288" y="4273772"/>
                </a:lnTo>
                <a:lnTo>
                  <a:pt x="3493625" y="4288998"/>
                </a:lnTo>
                <a:cubicBezTo>
                  <a:pt x="3494091" y="4294503"/>
                  <a:pt x="3495865" y="4300195"/>
                  <a:pt x="3499731" y="4306137"/>
                </a:cubicBezTo>
                <a:cubicBezTo>
                  <a:pt x="3518409" y="4319087"/>
                  <a:pt x="3511572" y="4345792"/>
                  <a:pt x="3520653" y="4367163"/>
                </a:cubicBezTo>
                <a:lnTo>
                  <a:pt x="3528382" y="4376332"/>
                </a:lnTo>
                <a:lnTo>
                  <a:pt x="3533897" y="4409841"/>
                </a:lnTo>
                <a:cubicBezTo>
                  <a:pt x="3536069" y="4419270"/>
                  <a:pt x="3538988" y="4428935"/>
                  <a:pt x="3543250" y="4438895"/>
                </a:cubicBezTo>
                <a:lnTo>
                  <a:pt x="3553461" y="4456966"/>
                </a:lnTo>
                <a:lnTo>
                  <a:pt x="3552669" y="4462332"/>
                </a:lnTo>
                <a:cubicBezTo>
                  <a:pt x="3556172" y="4470794"/>
                  <a:pt x="3569696" y="4480372"/>
                  <a:pt x="3558050" y="4481420"/>
                </a:cubicBezTo>
                <a:lnTo>
                  <a:pt x="3565562" y="4490273"/>
                </a:lnTo>
                <a:lnTo>
                  <a:pt x="3560130" y="4501352"/>
                </a:lnTo>
                <a:cubicBezTo>
                  <a:pt x="3558431" y="4502766"/>
                  <a:pt x="3556504" y="4503948"/>
                  <a:pt x="3554413" y="4504860"/>
                </a:cubicBezTo>
                <a:lnTo>
                  <a:pt x="3562409" y="4517683"/>
                </a:lnTo>
                <a:lnTo>
                  <a:pt x="3560101" y="4529812"/>
                </a:lnTo>
                <a:lnTo>
                  <a:pt x="3567912" y="4538596"/>
                </a:lnTo>
                <a:lnTo>
                  <a:pt x="3568458" y="4583574"/>
                </a:lnTo>
                <a:lnTo>
                  <a:pt x="3544552" y="4659716"/>
                </a:lnTo>
                <a:cubicBezTo>
                  <a:pt x="3529053" y="4656666"/>
                  <a:pt x="3550507" y="4680114"/>
                  <a:pt x="3537857" y="4685651"/>
                </a:cubicBezTo>
                <a:cubicBezTo>
                  <a:pt x="3527274" y="4689071"/>
                  <a:pt x="3531317" y="4696980"/>
                  <a:pt x="3529547" y="4703886"/>
                </a:cubicBezTo>
                <a:cubicBezTo>
                  <a:pt x="3519861" y="4710342"/>
                  <a:pt x="3521192" y="4743230"/>
                  <a:pt x="3526895" y="4753727"/>
                </a:cubicBezTo>
                <a:cubicBezTo>
                  <a:pt x="3549653" y="4782092"/>
                  <a:pt x="3513213" y="4814881"/>
                  <a:pt x="3530234" y="4837773"/>
                </a:cubicBezTo>
                <a:cubicBezTo>
                  <a:pt x="3531563" y="4844338"/>
                  <a:pt x="3530985" y="4850086"/>
                  <a:pt x="3529222" y="4855295"/>
                </a:cubicBezTo>
                <a:lnTo>
                  <a:pt x="3521505" y="4868882"/>
                </a:lnTo>
                <a:lnTo>
                  <a:pt x="3513745" y="4870749"/>
                </a:lnTo>
                <a:lnTo>
                  <a:pt x="3512090" y="4880149"/>
                </a:lnTo>
                <a:lnTo>
                  <a:pt x="3510219" y="4882341"/>
                </a:lnTo>
                <a:cubicBezTo>
                  <a:pt x="3506614" y="4886518"/>
                  <a:pt x="3503273" y="4890719"/>
                  <a:pt x="3500921" y="4895221"/>
                </a:cubicBezTo>
                <a:cubicBezTo>
                  <a:pt x="3534583" y="4900285"/>
                  <a:pt x="3486464" y="4934344"/>
                  <a:pt x="3516611" y="4930373"/>
                </a:cubicBezTo>
                <a:cubicBezTo>
                  <a:pt x="3509544" y="4955987"/>
                  <a:pt x="3544633" y="4990868"/>
                  <a:pt x="3511218" y="5012704"/>
                </a:cubicBezTo>
                <a:cubicBezTo>
                  <a:pt x="3506276" y="5046643"/>
                  <a:pt x="3484389" y="5079731"/>
                  <a:pt x="3486959" y="5134007"/>
                </a:cubicBezTo>
                <a:cubicBezTo>
                  <a:pt x="3488201" y="5163333"/>
                  <a:pt x="3516025" y="5252574"/>
                  <a:pt x="3522095" y="5292981"/>
                </a:cubicBezTo>
                <a:cubicBezTo>
                  <a:pt x="3517778" y="5322186"/>
                  <a:pt x="3528648" y="5350115"/>
                  <a:pt x="3523378" y="5376449"/>
                </a:cubicBezTo>
                <a:lnTo>
                  <a:pt x="3515853" y="5392879"/>
                </a:lnTo>
                <a:lnTo>
                  <a:pt x="3518590" y="5400822"/>
                </a:lnTo>
                <a:lnTo>
                  <a:pt x="3515056" y="5405562"/>
                </a:lnTo>
                <a:lnTo>
                  <a:pt x="3522190" y="5412352"/>
                </a:lnTo>
                <a:lnTo>
                  <a:pt x="3527834" y="5423666"/>
                </a:lnTo>
                <a:lnTo>
                  <a:pt x="3526632" y="5425026"/>
                </a:lnTo>
                <a:cubicBezTo>
                  <a:pt x="3524258" y="5431222"/>
                  <a:pt x="3525183" y="5435167"/>
                  <a:pt x="3527564" y="5438106"/>
                </a:cubicBezTo>
                <a:lnTo>
                  <a:pt x="3531555" y="5441019"/>
                </a:lnTo>
                <a:lnTo>
                  <a:pt x="3533380" y="5450011"/>
                </a:lnTo>
                <a:lnTo>
                  <a:pt x="3535524" y="5455608"/>
                </a:lnTo>
                <a:lnTo>
                  <a:pt x="3586681" y="5568327"/>
                </a:lnTo>
                <a:cubicBezTo>
                  <a:pt x="3628262" y="5603175"/>
                  <a:pt x="3618572" y="5667483"/>
                  <a:pt x="3646119" y="5710384"/>
                </a:cubicBezTo>
                <a:cubicBezTo>
                  <a:pt x="3622406" y="5740787"/>
                  <a:pt x="3647374" y="5722113"/>
                  <a:pt x="3649647" y="5748779"/>
                </a:cubicBezTo>
                <a:cubicBezTo>
                  <a:pt x="3676506" y="5736511"/>
                  <a:pt x="3643265" y="5782813"/>
                  <a:pt x="3676551" y="5778267"/>
                </a:cubicBezTo>
                <a:cubicBezTo>
                  <a:pt x="3675912" y="5783265"/>
                  <a:pt x="3674241" y="5788247"/>
                  <a:pt x="3672315" y="5793285"/>
                </a:cubicBezTo>
                <a:lnTo>
                  <a:pt x="3671325" y="5795922"/>
                </a:lnTo>
                <a:lnTo>
                  <a:pt x="3673037" y="5805444"/>
                </a:lnTo>
                <a:lnTo>
                  <a:pt x="3666420" y="5809418"/>
                </a:lnTo>
                <a:lnTo>
                  <a:pt x="3663908" y="5824674"/>
                </a:lnTo>
                <a:cubicBezTo>
                  <a:pt x="3664066" y="5830187"/>
                  <a:pt x="3665519" y="5835891"/>
                  <a:pt x="3669045" y="5841846"/>
                </a:cubicBezTo>
                <a:cubicBezTo>
                  <a:pt x="3692937" y="5859142"/>
                  <a:pt x="3670192" y="5900949"/>
                  <a:pt x="3701358" y="5921917"/>
                </a:cubicBezTo>
                <a:cubicBezTo>
                  <a:pt x="3710345" y="5930438"/>
                  <a:pt x="3723014" y="5961761"/>
                  <a:pt x="3716185" y="5970698"/>
                </a:cubicBezTo>
                <a:cubicBezTo>
                  <a:pt x="3716924" y="5977849"/>
                  <a:pt x="3723456" y="5984342"/>
                  <a:pt x="3714732" y="5990602"/>
                </a:cubicBezTo>
                <a:cubicBezTo>
                  <a:pt x="3704805" y="5999478"/>
                  <a:pt x="3733042" y="6016071"/>
                  <a:pt x="3717468" y="6017473"/>
                </a:cubicBezTo>
                <a:cubicBezTo>
                  <a:pt x="3737055" y="6029408"/>
                  <a:pt x="3717285" y="6050409"/>
                  <a:pt x="3716813" y="6065962"/>
                </a:cubicBezTo>
                <a:cubicBezTo>
                  <a:pt x="3734846" y="6074510"/>
                  <a:pt x="3716071" y="6098707"/>
                  <a:pt x="3725468" y="6129258"/>
                </a:cubicBezTo>
                <a:cubicBezTo>
                  <a:pt x="3746016" y="6138426"/>
                  <a:pt x="3731591" y="6149895"/>
                  <a:pt x="3762009" y="6169490"/>
                </a:cubicBezTo>
                <a:cubicBezTo>
                  <a:pt x="3760365" y="6170956"/>
                  <a:pt x="3758971" y="6172634"/>
                  <a:pt x="3757871" y="6174474"/>
                </a:cubicBezTo>
                <a:cubicBezTo>
                  <a:pt x="3751478" y="6185163"/>
                  <a:pt x="3756167" y="6198873"/>
                  <a:pt x="3768344" y="6205103"/>
                </a:cubicBezTo>
                <a:cubicBezTo>
                  <a:pt x="3811389" y="6237571"/>
                  <a:pt x="3823277" y="6273218"/>
                  <a:pt x="3841437" y="6305143"/>
                </a:cubicBezTo>
                <a:cubicBezTo>
                  <a:pt x="3858750" y="6341961"/>
                  <a:pt x="3816260" y="6324225"/>
                  <a:pt x="3860896" y="6365201"/>
                </a:cubicBezTo>
                <a:cubicBezTo>
                  <a:pt x="3851154" y="6372744"/>
                  <a:pt x="3852756" y="6378823"/>
                  <a:pt x="3861931" y="6387686"/>
                </a:cubicBezTo>
                <a:cubicBezTo>
                  <a:pt x="3869479" y="6405761"/>
                  <a:pt x="3839849" y="6410555"/>
                  <a:pt x="3864030" y="6425287"/>
                </a:cubicBezTo>
                <a:cubicBezTo>
                  <a:pt x="3847191" y="6425308"/>
                  <a:pt x="3870453" y="6461256"/>
                  <a:pt x="3851144" y="6456271"/>
                </a:cubicBezTo>
                <a:cubicBezTo>
                  <a:pt x="3841173" y="6471214"/>
                  <a:pt x="3866766" y="6472108"/>
                  <a:pt x="3858628" y="6486571"/>
                </a:cubicBezTo>
                <a:cubicBezTo>
                  <a:pt x="3860535" y="6500524"/>
                  <a:pt x="3872601" y="6475359"/>
                  <a:pt x="3879064" y="6489882"/>
                </a:cubicBezTo>
                <a:cubicBezTo>
                  <a:pt x="3882941" y="6504606"/>
                  <a:pt x="3880531" y="6555957"/>
                  <a:pt x="3881893" y="6574910"/>
                </a:cubicBezTo>
                <a:cubicBezTo>
                  <a:pt x="3884811" y="6607096"/>
                  <a:pt x="3893235" y="6651597"/>
                  <a:pt x="3896578" y="6683001"/>
                </a:cubicBezTo>
                <a:cubicBezTo>
                  <a:pt x="3917322" y="6711248"/>
                  <a:pt x="3897408" y="6732089"/>
                  <a:pt x="3901943" y="6763331"/>
                </a:cubicBezTo>
                <a:cubicBezTo>
                  <a:pt x="3935411" y="6788212"/>
                  <a:pt x="3873260" y="6790251"/>
                  <a:pt x="3882556" y="6815408"/>
                </a:cubicBezTo>
                <a:cubicBezTo>
                  <a:pt x="3905323" y="6839622"/>
                  <a:pt x="3889639" y="6833361"/>
                  <a:pt x="3883725" y="6843863"/>
                </a:cubicBezTo>
                <a:lnTo>
                  <a:pt x="38830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7" y="5445250"/>
            <a:ext cx="3100945" cy="9418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/>
              <a:t>DOES GROWth REDUCE PROVERTY?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88CF1-28A3-51EA-3416-8E907FD48C68}"/>
              </a:ext>
            </a:extLst>
          </p:cNvPr>
          <p:cNvSpPr txBox="1"/>
          <p:nvPr/>
        </p:nvSpPr>
        <p:spPr>
          <a:xfrm>
            <a:off x="300177" y="3136925"/>
            <a:ext cx="31009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Khanh &amp; Eoin (2022) uncover the new triangle between economic growth, income inequality and carbon emissions which, as we later demonstrate, partially hinders the beneficial effect of growth on poverty reduction.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616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B50B6FA-2612-7881-9460-36A6272FC346}"/>
              </a:ext>
            </a:extLst>
          </p:cNvPr>
          <p:cNvCxnSpPr>
            <a:stCxn id="47" idx="2"/>
            <a:endCxn id="17" idx="0"/>
          </p:cNvCxnSpPr>
          <p:nvPr/>
        </p:nvCxnSpPr>
        <p:spPr>
          <a:xfrm flipH="1">
            <a:off x="2300467" y="1937089"/>
            <a:ext cx="12919" cy="2680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523" y="437215"/>
            <a:ext cx="5320206" cy="5165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/>
              <a:t>DOES GROWth REDUCE PROVERTY?</a:t>
            </a:r>
          </a:p>
        </p:txBody>
      </p:sp>
      <p:pic>
        <p:nvPicPr>
          <p:cNvPr id="9218" name="Picture 2" descr="What Puerto Rico Needs After Hurricane Maria | The New Yorker">
            <a:extLst>
              <a:ext uri="{FF2B5EF4-FFF2-40B4-BE49-F238E27FC236}">
                <a16:creationId xmlns:a16="http://schemas.microsoft.com/office/drawing/2014/main" id="{291E9F9F-3E85-63C5-4DD7-C7623E3D6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1" r="37457" b="2"/>
          <a:stretch/>
        </p:blipFill>
        <p:spPr bwMode="auto"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79A40EB-9066-0305-F823-60FBF0339110}"/>
              </a:ext>
            </a:extLst>
          </p:cNvPr>
          <p:cNvGrpSpPr/>
          <p:nvPr/>
        </p:nvGrpSpPr>
        <p:grpSpPr>
          <a:xfrm>
            <a:off x="925684" y="1717288"/>
            <a:ext cx="5764848" cy="4530717"/>
            <a:chOff x="768392" y="766793"/>
            <a:chExt cx="5764848" cy="387969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8D913F-2221-37DE-53A9-742157980AD6}"/>
                </a:ext>
              </a:extLst>
            </p:cNvPr>
            <p:cNvGrpSpPr/>
            <p:nvPr/>
          </p:nvGrpSpPr>
          <p:grpSpPr>
            <a:xfrm>
              <a:off x="768392" y="766793"/>
              <a:ext cx="5764848" cy="3449157"/>
              <a:chOff x="768392" y="766793"/>
              <a:chExt cx="5764848" cy="344915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266A8F4-ACBA-48B2-DFFE-040A6947E881}"/>
                  </a:ext>
                </a:extLst>
              </p:cNvPr>
              <p:cNvGrpSpPr/>
              <p:nvPr/>
            </p:nvGrpSpPr>
            <p:grpSpPr>
              <a:xfrm>
                <a:off x="768392" y="766793"/>
                <a:ext cx="5764848" cy="3449157"/>
                <a:chOff x="768392" y="766793"/>
                <a:chExt cx="5764848" cy="3449157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E793E33-5DCE-A2BB-7D04-F88C7BCDA21B}"/>
                    </a:ext>
                  </a:extLst>
                </p:cNvPr>
                <p:cNvGrpSpPr/>
                <p:nvPr/>
              </p:nvGrpSpPr>
              <p:grpSpPr>
                <a:xfrm>
                  <a:off x="768392" y="766793"/>
                  <a:ext cx="5640199" cy="3449157"/>
                  <a:chOff x="768392" y="766793"/>
                  <a:chExt cx="5640199" cy="3449157"/>
                </a:xfrm>
              </p:grpSpPr>
              <p:sp>
                <p:nvSpPr>
                  <p:cNvPr id="20" name="Rectangle: Rounded Corners 19">
                    <a:extLst>
                      <a:ext uri="{FF2B5EF4-FFF2-40B4-BE49-F238E27FC236}">
                        <a16:creationId xmlns:a16="http://schemas.microsoft.com/office/drawing/2014/main" id="{96FC8F3A-8C5B-E67E-2D40-C063E9E75DDE}"/>
                      </a:ext>
                    </a:extLst>
                  </p:cNvPr>
                  <p:cNvSpPr/>
                  <p:nvPr/>
                </p:nvSpPr>
                <p:spPr>
                  <a:xfrm>
                    <a:off x="2882961" y="1381519"/>
                    <a:ext cx="1073727" cy="831273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Carbon emissions</a:t>
                    </a:r>
                    <a:endParaRPr lang="en-IE" sz="1400" dirty="0"/>
                  </a:p>
                </p:txBody>
              </p:sp>
              <p:sp>
                <p:nvSpPr>
                  <p:cNvPr id="21" name="Rectangle: Rounded Corners 20">
                    <a:extLst>
                      <a:ext uri="{FF2B5EF4-FFF2-40B4-BE49-F238E27FC236}">
                        <a16:creationId xmlns:a16="http://schemas.microsoft.com/office/drawing/2014/main" id="{9987540A-5141-8EB3-5046-613CE86F83A8}"/>
                      </a:ext>
                    </a:extLst>
                  </p:cNvPr>
                  <p:cNvSpPr/>
                  <p:nvPr/>
                </p:nvSpPr>
                <p:spPr>
                  <a:xfrm>
                    <a:off x="768392" y="2255923"/>
                    <a:ext cx="1073727" cy="831273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Economic growth</a:t>
                    </a:r>
                    <a:endParaRPr lang="en-IE" sz="1400" dirty="0"/>
                  </a:p>
                </p:txBody>
              </p:sp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F416A9D3-F08B-248B-C862-17A8C7BFCED3}"/>
                      </a:ext>
                    </a:extLst>
                  </p:cNvPr>
                  <p:cNvSpPr/>
                  <p:nvPr/>
                </p:nvSpPr>
                <p:spPr>
                  <a:xfrm>
                    <a:off x="5091209" y="2255923"/>
                    <a:ext cx="1073727" cy="817417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Poverty headcount</a:t>
                    </a:r>
                    <a:endParaRPr lang="en-IE" sz="1400" dirty="0"/>
                  </a:p>
                </p:txBody>
              </p:sp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3EEED9FB-81B2-82D1-DB23-FA3A9AED16EE}"/>
                      </a:ext>
                    </a:extLst>
                  </p:cNvPr>
                  <p:cNvSpPr/>
                  <p:nvPr/>
                </p:nvSpPr>
                <p:spPr>
                  <a:xfrm>
                    <a:off x="2882961" y="3124768"/>
                    <a:ext cx="1073727" cy="831273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Income inequality</a:t>
                    </a:r>
                    <a:endParaRPr lang="en-IE" sz="1400" dirty="0"/>
                  </a:p>
                </p:txBody>
              </p: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CFE8FE5E-7DD1-9E33-46FE-B3F09AAC1C60}"/>
                      </a:ext>
                    </a:extLst>
                  </p:cNvPr>
                  <p:cNvCxnSpPr>
                    <a:stCxn id="21" idx="3"/>
                    <a:endCxn id="22" idx="1"/>
                  </p:cNvCxnSpPr>
                  <p:nvPr/>
                </p:nvCxnSpPr>
                <p:spPr>
                  <a:xfrm flipV="1">
                    <a:off x="1842119" y="2664632"/>
                    <a:ext cx="3249090" cy="692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14">
                    <a:extLst>
                      <a:ext uri="{FF2B5EF4-FFF2-40B4-BE49-F238E27FC236}">
                        <a16:creationId xmlns:a16="http://schemas.microsoft.com/office/drawing/2014/main" id="{A0D54106-F785-2E74-339B-E9EF0A9387EB}"/>
                      </a:ext>
                    </a:extLst>
                  </p:cNvPr>
                  <p:cNvCxnSpPr>
                    <a:stCxn id="21" idx="0"/>
                    <a:endCxn id="20" idx="1"/>
                  </p:cNvCxnSpPr>
                  <p:nvPr/>
                </p:nvCxnSpPr>
                <p:spPr>
                  <a:xfrm rot="5400000" flipH="1" flipV="1">
                    <a:off x="1864725" y="1237688"/>
                    <a:ext cx="458767" cy="1577705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16">
                    <a:extLst>
                      <a:ext uri="{FF2B5EF4-FFF2-40B4-BE49-F238E27FC236}">
                        <a16:creationId xmlns:a16="http://schemas.microsoft.com/office/drawing/2014/main" id="{ABD04C6D-F9D9-641A-24C9-185FEDDCC4BC}"/>
                      </a:ext>
                    </a:extLst>
                  </p:cNvPr>
                  <p:cNvCxnSpPr>
                    <a:stCxn id="21" idx="2"/>
                    <a:endCxn id="23" idx="1"/>
                  </p:cNvCxnSpPr>
                  <p:nvPr/>
                </p:nvCxnSpPr>
                <p:spPr>
                  <a:xfrm rot="16200000" flipH="1">
                    <a:off x="1867504" y="2524947"/>
                    <a:ext cx="453209" cy="1577705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EF1A8852-0FA0-69B2-52B7-63C9ACA206F8}"/>
                      </a:ext>
                    </a:extLst>
                  </p:cNvPr>
                  <p:cNvCxnSpPr>
                    <a:stCxn id="20" idx="2"/>
                    <a:endCxn id="23" idx="0"/>
                  </p:cNvCxnSpPr>
                  <p:nvPr/>
                </p:nvCxnSpPr>
                <p:spPr>
                  <a:xfrm>
                    <a:off x="3419825" y="2212792"/>
                    <a:ext cx="0" cy="911976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C8748FCE-E7AA-198C-02EF-39D8B273AE34}"/>
                      </a:ext>
                    </a:extLst>
                  </p:cNvPr>
                  <p:cNvCxnSpPr>
                    <a:stCxn id="20" idx="3"/>
                    <a:endCxn id="22" idx="0"/>
                  </p:cNvCxnSpPr>
                  <p:nvPr/>
                </p:nvCxnSpPr>
                <p:spPr>
                  <a:xfrm>
                    <a:off x="3956688" y="1797156"/>
                    <a:ext cx="1671385" cy="45876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AC14B89E-B63A-DCB0-5BF8-8C830656DB8E}"/>
                      </a:ext>
                    </a:extLst>
                  </p:cNvPr>
                  <p:cNvCxnSpPr>
                    <a:stCxn id="23" idx="3"/>
                    <a:endCxn id="22" idx="2"/>
                  </p:cNvCxnSpPr>
                  <p:nvPr/>
                </p:nvCxnSpPr>
                <p:spPr>
                  <a:xfrm flipV="1">
                    <a:off x="3956688" y="3073340"/>
                    <a:ext cx="1671385" cy="467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77F3BA7-386B-3A0F-0F81-2FC534AEBD3A}"/>
                      </a:ext>
                    </a:extLst>
                  </p:cNvPr>
                  <p:cNvSpPr/>
                  <p:nvPr/>
                </p:nvSpPr>
                <p:spPr>
                  <a:xfrm>
                    <a:off x="2516623" y="1124793"/>
                    <a:ext cx="1837830" cy="3091157"/>
                  </a:xfrm>
                  <a:prstGeom prst="rect">
                    <a:avLst/>
                  </a:pr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4B28330-C4DF-1074-E0AC-E18ED00BB69F}"/>
                      </a:ext>
                    </a:extLst>
                  </p:cNvPr>
                  <p:cNvSpPr/>
                  <p:nvPr/>
                </p:nvSpPr>
                <p:spPr>
                  <a:xfrm>
                    <a:off x="4792380" y="1877352"/>
                    <a:ext cx="1616211" cy="1586040"/>
                  </a:xfrm>
                  <a:prstGeom prst="rect">
                    <a:avLst/>
                  </a:pr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58A61F5-3BBC-9283-560F-33EEBAD336D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4613" y="766793"/>
                    <a:ext cx="87075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i="1">
                        <a:solidFill>
                          <a:srgbClr val="0070C0"/>
                        </a:solidFill>
                      </a:rPr>
                      <a:t>Interaction</a:t>
                    </a:r>
                    <a:endParaRPr lang="en-US" sz="1200" i="1" dirty="0">
                      <a:solidFill>
                        <a:srgbClr val="0070C0"/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42417E-6E6D-6E6A-350A-61020824DC08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21" y="3524165"/>
                    <a:ext cx="11095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FF0000"/>
                        </a:solidFill>
                      </a:rPr>
                      <a:t>Lag of Poverty</a:t>
                    </a:r>
                  </a:p>
                </p:txBody>
              </p:sp>
            </p:grp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BF740D4-DA01-08A2-B831-CACA28A2B217}"/>
                    </a:ext>
                  </a:extLst>
                </p:cNvPr>
                <p:cNvSpPr/>
                <p:nvPr/>
              </p:nvSpPr>
              <p:spPr>
                <a:xfrm>
                  <a:off x="4386725" y="2509559"/>
                  <a:ext cx="324000" cy="324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  <a:endParaRPr lang="en-IE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5B2FC82-FDC5-5871-5D8D-8EC1D57D5168}"/>
                    </a:ext>
                  </a:extLst>
                </p:cNvPr>
                <p:cNvSpPr/>
                <p:nvPr/>
              </p:nvSpPr>
              <p:spPr>
                <a:xfrm>
                  <a:off x="1982597" y="1733108"/>
                  <a:ext cx="324000" cy="324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  <a:endParaRPr lang="en-IE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DCE4A23-48E6-8616-B0CE-632E792F3F2E}"/>
                    </a:ext>
                  </a:extLst>
                </p:cNvPr>
                <p:cNvSpPr/>
                <p:nvPr/>
              </p:nvSpPr>
              <p:spPr>
                <a:xfrm>
                  <a:off x="1981175" y="3249951"/>
                  <a:ext cx="324000" cy="324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  <a:endParaRPr lang="en-IE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03B343C-CF25-1644-AFDC-4A8434B578CD}"/>
                    </a:ext>
                  </a:extLst>
                </p:cNvPr>
                <p:cNvSpPr/>
                <p:nvPr/>
              </p:nvSpPr>
              <p:spPr>
                <a:xfrm>
                  <a:off x="4214205" y="994237"/>
                  <a:ext cx="324000" cy="324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  <a:endParaRPr lang="en-IE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40082B4-27A1-580C-3A4B-C5D381E2ABFF}"/>
                    </a:ext>
                  </a:extLst>
                </p:cNvPr>
                <p:cNvSpPr/>
                <p:nvPr/>
              </p:nvSpPr>
              <p:spPr>
                <a:xfrm>
                  <a:off x="6209240" y="3300933"/>
                  <a:ext cx="324000" cy="324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  <a:endParaRPr lang="en-IE" dirty="0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2BD3CB-8308-9122-BD71-51F3F50CBC00}"/>
                  </a:ext>
                </a:extLst>
              </p:cNvPr>
              <p:cNvSpPr txBox="1"/>
              <p:nvPr/>
            </p:nvSpPr>
            <p:spPr>
              <a:xfrm>
                <a:off x="4821391" y="903804"/>
                <a:ext cx="1523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Control variables</a:t>
                </a:r>
                <a:endParaRPr lang="en-US" sz="1400" b="1" dirty="0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F0D820F-21D8-D612-FE6D-72E30C7A6F13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5582946" y="1211581"/>
                <a:ext cx="0" cy="5955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2D019E-30D6-50DE-EA5D-6EA7F13E16A1}"/>
                  </a:ext>
                </a:extLst>
              </p:cNvPr>
              <p:cNvSpPr txBox="1"/>
              <p:nvPr/>
            </p:nvSpPr>
            <p:spPr>
              <a:xfrm>
                <a:off x="1120202" y="1574598"/>
                <a:ext cx="8707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solidFill>
                      <a:srgbClr val="0070C0"/>
                    </a:solidFill>
                  </a:rPr>
                  <a:t>Interaction</a:t>
                </a:r>
                <a:endParaRPr lang="en-US" sz="1200" i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0FD00B-B396-FB1A-7C49-197F116DBDCA}"/>
                  </a:ext>
                </a:extLst>
              </p:cNvPr>
              <p:cNvSpPr txBox="1"/>
              <p:nvPr/>
            </p:nvSpPr>
            <p:spPr>
              <a:xfrm>
                <a:off x="1133279" y="3486434"/>
                <a:ext cx="8707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solidFill>
                      <a:srgbClr val="0070C0"/>
                    </a:solidFill>
                  </a:rPr>
                  <a:t>Interaction</a:t>
                </a:r>
                <a:endParaRPr lang="en-US" sz="1200" i="1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56761C-7F68-0D3B-43D1-77B139EC4798}"/>
                </a:ext>
              </a:extLst>
            </p:cNvPr>
            <p:cNvSpPr txBox="1"/>
            <p:nvPr/>
          </p:nvSpPr>
          <p:spPr>
            <a:xfrm>
              <a:off x="1924847" y="4344351"/>
              <a:ext cx="1130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200">
                  <a:solidFill>
                    <a:srgbClr val="FF0000"/>
                  </a:solidFill>
                </a:rPr>
                <a:t>Within-country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38C681-0DB3-9BD7-BD27-CC68D81FE8E1}"/>
                </a:ext>
              </a:extLst>
            </p:cNvPr>
            <p:cNvSpPr txBox="1"/>
            <p:nvPr/>
          </p:nvSpPr>
          <p:spPr>
            <a:xfrm>
              <a:off x="3503113" y="4369490"/>
              <a:ext cx="12474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200">
                  <a:solidFill>
                    <a:srgbClr val="FF0000"/>
                  </a:solidFill>
                </a:rPr>
                <a:t>Between-country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E8B355-16E7-1750-D727-88F848E588D9}"/>
                </a:ext>
              </a:extLst>
            </p:cNvPr>
            <p:cNvCxnSpPr>
              <a:stCxn id="23" idx="2"/>
              <a:endCxn id="5" idx="0"/>
            </p:cNvCxnSpPr>
            <p:nvPr/>
          </p:nvCxnSpPr>
          <p:spPr>
            <a:xfrm flipH="1">
              <a:off x="2490194" y="3956041"/>
              <a:ext cx="929631" cy="388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23A2A2-3499-98C6-796B-4D5F913CE41F}"/>
                </a:ext>
              </a:extLst>
            </p:cNvPr>
            <p:cNvCxnSpPr>
              <a:stCxn id="23" idx="2"/>
              <a:endCxn id="6" idx="0"/>
            </p:cNvCxnSpPr>
            <p:nvPr/>
          </p:nvCxnSpPr>
          <p:spPr>
            <a:xfrm>
              <a:off x="3419825" y="3956041"/>
              <a:ext cx="707017" cy="413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EBD1C54-8C4F-4AEB-A650-D2FBAE1026D6}"/>
              </a:ext>
            </a:extLst>
          </p:cNvPr>
          <p:cNvSpPr txBox="1"/>
          <p:nvPr/>
        </p:nvSpPr>
        <p:spPr>
          <a:xfrm>
            <a:off x="4244129" y="3070670"/>
            <a:ext cx="141784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/>
              <a:t>Direct effect</a:t>
            </a:r>
            <a:endParaRPr lang="en-I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72F330-E48E-7963-F71E-900C286B85F9}"/>
              </a:ext>
            </a:extLst>
          </p:cNvPr>
          <p:cNvCxnSpPr>
            <a:cxnSpLocks/>
            <a:stCxn id="35" idx="2"/>
            <a:endCxn id="15" idx="0"/>
          </p:cNvCxnSpPr>
          <p:nvPr/>
        </p:nvCxnSpPr>
        <p:spPr>
          <a:xfrm flipH="1">
            <a:off x="4706017" y="3440002"/>
            <a:ext cx="247033" cy="312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E5DEB1F-2046-9B74-E2E5-E9E8564BCE94}"/>
              </a:ext>
            </a:extLst>
          </p:cNvPr>
          <p:cNvSpPr txBox="1"/>
          <p:nvPr/>
        </p:nvSpPr>
        <p:spPr>
          <a:xfrm>
            <a:off x="1442316" y="1567757"/>
            <a:ext cx="174213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/>
              <a:t>Mediating effects</a:t>
            </a:r>
            <a:endParaRPr lang="en-I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FA560D-0019-1190-783F-C603AB184634}"/>
              </a:ext>
            </a:extLst>
          </p:cNvPr>
          <p:cNvSpPr txBox="1"/>
          <p:nvPr/>
        </p:nvSpPr>
        <p:spPr>
          <a:xfrm>
            <a:off x="4445795" y="1097260"/>
            <a:ext cx="199101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/>
              <a:t>The main obstacle</a:t>
            </a:r>
            <a:endParaRPr lang="en-IE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867417-AC5E-348B-D894-7E33AD7E4EAD}"/>
              </a:ext>
            </a:extLst>
          </p:cNvPr>
          <p:cNvCxnSpPr>
            <a:stCxn id="53" idx="2"/>
            <a:endCxn id="18" idx="7"/>
          </p:cNvCxnSpPr>
          <p:nvPr/>
        </p:nvCxnSpPr>
        <p:spPr>
          <a:xfrm flipH="1">
            <a:off x="4648048" y="1466592"/>
            <a:ext cx="793256" cy="571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93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922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221" name="Ink 92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9221" name="Ink 92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9222" name="Rectangle 9226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4" name="Rectangle 9228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523" y="437215"/>
            <a:ext cx="5320206" cy="5165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/>
              <a:t>DOES GROWth REDUCE PROVERTY?</a:t>
            </a:r>
          </a:p>
        </p:txBody>
      </p:sp>
      <p:pic>
        <p:nvPicPr>
          <p:cNvPr id="9218" name="Picture 2" descr="What Puerto Rico Needs After Hurricane Maria | The New Yorker">
            <a:extLst>
              <a:ext uri="{FF2B5EF4-FFF2-40B4-BE49-F238E27FC236}">
                <a16:creationId xmlns:a16="http://schemas.microsoft.com/office/drawing/2014/main" id="{291E9F9F-3E85-63C5-4DD7-C7623E3D6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1" r="37457" b="2"/>
          <a:stretch/>
        </p:blipFill>
        <p:spPr bwMode="auto"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79A40EB-9066-0305-F823-60FBF0339110}"/>
              </a:ext>
            </a:extLst>
          </p:cNvPr>
          <p:cNvGrpSpPr/>
          <p:nvPr/>
        </p:nvGrpSpPr>
        <p:grpSpPr>
          <a:xfrm>
            <a:off x="925684" y="1717288"/>
            <a:ext cx="5764848" cy="4530717"/>
            <a:chOff x="768392" y="766793"/>
            <a:chExt cx="5764848" cy="387969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8D913F-2221-37DE-53A9-742157980AD6}"/>
                </a:ext>
              </a:extLst>
            </p:cNvPr>
            <p:cNvGrpSpPr/>
            <p:nvPr/>
          </p:nvGrpSpPr>
          <p:grpSpPr>
            <a:xfrm>
              <a:off x="768392" y="766793"/>
              <a:ext cx="5764848" cy="3449157"/>
              <a:chOff x="768392" y="766793"/>
              <a:chExt cx="5764848" cy="344915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266A8F4-ACBA-48B2-DFFE-040A6947E881}"/>
                  </a:ext>
                </a:extLst>
              </p:cNvPr>
              <p:cNvGrpSpPr/>
              <p:nvPr/>
            </p:nvGrpSpPr>
            <p:grpSpPr>
              <a:xfrm>
                <a:off x="768392" y="766793"/>
                <a:ext cx="5764848" cy="3449157"/>
                <a:chOff x="768392" y="766793"/>
                <a:chExt cx="5764848" cy="3449157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E793E33-5DCE-A2BB-7D04-F88C7BCDA21B}"/>
                    </a:ext>
                  </a:extLst>
                </p:cNvPr>
                <p:cNvGrpSpPr/>
                <p:nvPr/>
              </p:nvGrpSpPr>
              <p:grpSpPr>
                <a:xfrm>
                  <a:off x="768392" y="766793"/>
                  <a:ext cx="5640199" cy="3449157"/>
                  <a:chOff x="768392" y="766793"/>
                  <a:chExt cx="5640199" cy="3449157"/>
                </a:xfrm>
              </p:grpSpPr>
              <p:sp>
                <p:nvSpPr>
                  <p:cNvPr id="20" name="Rectangle: Rounded Corners 19">
                    <a:extLst>
                      <a:ext uri="{FF2B5EF4-FFF2-40B4-BE49-F238E27FC236}">
                        <a16:creationId xmlns:a16="http://schemas.microsoft.com/office/drawing/2014/main" id="{96FC8F3A-8C5B-E67E-2D40-C063E9E75DDE}"/>
                      </a:ext>
                    </a:extLst>
                  </p:cNvPr>
                  <p:cNvSpPr/>
                  <p:nvPr/>
                </p:nvSpPr>
                <p:spPr>
                  <a:xfrm>
                    <a:off x="2882961" y="1381519"/>
                    <a:ext cx="1073727" cy="831273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Carbon emissions</a:t>
                    </a:r>
                    <a:endParaRPr lang="en-IE" sz="1400" dirty="0"/>
                  </a:p>
                </p:txBody>
              </p:sp>
              <p:sp>
                <p:nvSpPr>
                  <p:cNvPr id="21" name="Rectangle: Rounded Corners 20">
                    <a:extLst>
                      <a:ext uri="{FF2B5EF4-FFF2-40B4-BE49-F238E27FC236}">
                        <a16:creationId xmlns:a16="http://schemas.microsoft.com/office/drawing/2014/main" id="{9987540A-5141-8EB3-5046-613CE86F83A8}"/>
                      </a:ext>
                    </a:extLst>
                  </p:cNvPr>
                  <p:cNvSpPr/>
                  <p:nvPr/>
                </p:nvSpPr>
                <p:spPr>
                  <a:xfrm>
                    <a:off x="768392" y="2255923"/>
                    <a:ext cx="1073727" cy="831273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Economic growth</a:t>
                    </a:r>
                    <a:endParaRPr lang="en-IE" sz="1400" dirty="0"/>
                  </a:p>
                </p:txBody>
              </p:sp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F416A9D3-F08B-248B-C862-17A8C7BFCED3}"/>
                      </a:ext>
                    </a:extLst>
                  </p:cNvPr>
                  <p:cNvSpPr/>
                  <p:nvPr/>
                </p:nvSpPr>
                <p:spPr>
                  <a:xfrm>
                    <a:off x="5091209" y="2255923"/>
                    <a:ext cx="1073727" cy="817417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Poverty headcount</a:t>
                    </a:r>
                    <a:endParaRPr lang="en-IE" sz="1400" dirty="0"/>
                  </a:p>
                </p:txBody>
              </p:sp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3EEED9FB-81B2-82D1-DB23-FA3A9AED16EE}"/>
                      </a:ext>
                    </a:extLst>
                  </p:cNvPr>
                  <p:cNvSpPr/>
                  <p:nvPr/>
                </p:nvSpPr>
                <p:spPr>
                  <a:xfrm>
                    <a:off x="2882961" y="3124768"/>
                    <a:ext cx="1073727" cy="831273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/>
                      <a:t>Income inequality</a:t>
                    </a:r>
                    <a:endParaRPr lang="en-IE" sz="1400" dirty="0"/>
                  </a:p>
                </p:txBody>
              </p: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CFE8FE5E-7DD1-9E33-46FE-B3F09AAC1C60}"/>
                      </a:ext>
                    </a:extLst>
                  </p:cNvPr>
                  <p:cNvCxnSpPr>
                    <a:stCxn id="21" idx="3"/>
                    <a:endCxn id="22" idx="1"/>
                  </p:cNvCxnSpPr>
                  <p:nvPr/>
                </p:nvCxnSpPr>
                <p:spPr>
                  <a:xfrm flipV="1">
                    <a:off x="1842119" y="2664632"/>
                    <a:ext cx="3249090" cy="692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14">
                    <a:extLst>
                      <a:ext uri="{FF2B5EF4-FFF2-40B4-BE49-F238E27FC236}">
                        <a16:creationId xmlns:a16="http://schemas.microsoft.com/office/drawing/2014/main" id="{A0D54106-F785-2E74-339B-E9EF0A9387EB}"/>
                      </a:ext>
                    </a:extLst>
                  </p:cNvPr>
                  <p:cNvCxnSpPr>
                    <a:stCxn id="21" idx="0"/>
                    <a:endCxn id="20" idx="1"/>
                  </p:cNvCxnSpPr>
                  <p:nvPr/>
                </p:nvCxnSpPr>
                <p:spPr>
                  <a:xfrm rot="5400000" flipH="1" flipV="1">
                    <a:off x="1864725" y="1237688"/>
                    <a:ext cx="458767" cy="1577705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16">
                    <a:extLst>
                      <a:ext uri="{FF2B5EF4-FFF2-40B4-BE49-F238E27FC236}">
                        <a16:creationId xmlns:a16="http://schemas.microsoft.com/office/drawing/2014/main" id="{ABD04C6D-F9D9-641A-24C9-185FEDDCC4BC}"/>
                      </a:ext>
                    </a:extLst>
                  </p:cNvPr>
                  <p:cNvCxnSpPr>
                    <a:stCxn id="21" idx="2"/>
                    <a:endCxn id="23" idx="1"/>
                  </p:cNvCxnSpPr>
                  <p:nvPr/>
                </p:nvCxnSpPr>
                <p:spPr>
                  <a:xfrm rot="16200000" flipH="1">
                    <a:off x="1867504" y="2524947"/>
                    <a:ext cx="453209" cy="1577705"/>
                  </a:xfrm>
                  <a:prstGeom prst="curved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EF1A8852-0FA0-69B2-52B7-63C9ACA206F8}"/>
                      </a:ext>
                    </a:extLst>
                  </p:cNvPr>
                  <p:cNvCxnSpPr>
                    <a:stCxn id="20" idx="2"/>
                    <a:endCxn id="23" idx="0"/>
                  </p:cNvCxnSpPr>
                  <p:nvPr/>
                </p:nvCxnSpPr>
                <p:spPr>
                  <a:xfrm>
                    <a:off x="3419825" y="2212792"/>
                    <a:ext cx="0" cy="911976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C8748FCE-E7AA-198C-02EF-39D8B273AE34}"/>
                      </a:ext>
                    </a:extLst>
                  </p:cNvPr>
                  <p:cNvCxnSpPr>
                    <a:stCxn id="20" idx="3"/>
                    <a:endCxn id="22" idx="0"/>
                  </p:cNvCxnSpPr>
                  <p:nvPr/>
                </p:nvCxnSpPr>
                <p:spPr>
                  <a:xfrm>
                    <a:off x="3956688" y="1797156"/>
                    <a:ext cx="1671385" cy="45876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AC14B89E-B63A-DCB0-5BF8-8C830656DB8E}"/>
                      </a:ext>
                    </a:extLst>
                  </p:cNvPr>
                  <p:cNvCxnSpPr>
                    <a:stCxn id="23" idx="3"/>
                    <a:endCxn id="22" idx="2"/>
                  </p:cNvCxnSpPr>
                  <p:nvPr/>
                </p:nvCxnSpPr>
                <p:spPr>
                  <a:xfrm flipV="1">
                    <a:off x="3956688" y="3073340"/>
                    <a:ext cx="1671385" cy="4670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77F3BA7-386B-3A0F-0F81-2FC534AEBD3A}"/>
                      </a:ext>
                    </a:extLst>
                  </p:cNvPr>
                  <p:cNvSpPr/>
                  <p:nvPr/>
                </p:nvSpPr>
                <p:spPr>
                  <a:xfrm>
                    <a:off x="2516623" y="1124793"/>
                    <a:ext cx="1837830" cy="3091157"/>
                  </a:xfrm>
                  <a:prstGeom prst="rect">
                    <a:avLst/>
                  </a:pr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4B28330-C4DF-1074-E0AC-E18ED00BB69F}"/>
                      </a:ext>
                    </a:extLst>
                  </p:cNvPr>
                  <p:cNvSpPr/>
                  <p:nvPr/>
                </p:nvSpPr>
                <p:spPr>
                  <a:xfrm>
                    <a:off x="4792380" y="1877352"/>
                    <a:ext cx="1616211" cy="1586040"/>
                  </a:xfrm>
                  <a:prstGeom prst="rect">
                    <a:avLst/>
                  </a:pr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58A61F5-3BBC-9283-560F-33EEBAD336D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4613" y="766793"/>
                    <a:ext cx="87075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i="1">
                        <a:solidFill>
                          <a:srgbClr val="0070C0"/>
                        </a:solidFill>
                      </a:rPr>
                      <a:t>Interaction</a:t>
                    </a:r>
                    <a:endParaRPr lang="en-US" sz="1200" i="1" dirty="0">
                      <a:solidFill>
                        <a:srgbClr val="0070C0"/>
                      </a:solidFill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A42417E-6E6D-6E6A-350A-61020824DC08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921" y="3524165"/>
                    <a:ext cx="110959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FF0000"/>
                        </a:solidFill>
                      </a:rPr>
                      <a:t>Lag of Poverty</a:t>
                    </a:r>
                  </a:p>
                </p:txBody>
              </p:sp>
            </p:grp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BF740D4-DA01-08A2-B831-CACA28A2B217}"/>
                    </a:ext>
                  </a:extLst>
                </p:cNvPr>
                <p:cNvSpPr/>
                <p:nvPr/>
              </p:nvSpPr>
              <p:spPr>
                <a:xfrm>
                  <a:off x="4386725" y="2509559"/>
                  <a:ext cx="324000" cy="324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  <a:endParaRPr lang="en-IE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5B2FC82-FDC5-5871-5D8D-8EC1D57D5168}"/>
                    </a:ext>
                  </a:extLst>
                </p:cNvPr>
                <p:cNvSpPr/>
                <p:nvPr/>
              </p:nvSpPr>
              <p:spPr>
                <a:xfrm>
                  <a:off x="1982597" y="1733108"/>
                  <a:ext cx="324000" cy="324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  <a:endParaRPr lang="en-IE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DCE4A23-48E6-8616-B0CE-632E792F3F2E}"/>
                    </a:ext>
                  </a:extLst>
                </p:cNvPr>
                <p:cNvSpPr/>
                <p:nvPr/>
              </p:nvSpPr>
              <p:spPr>
                <a:xfrm>
                  <a:off x="1981175" y="3249951"/>
                  <a:ext cx="324000" cy="324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  <a:endParaRPr lang="en-IE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03B343C-CF25-1644-AFDC-4A8434B578CD}"/>
                    </a:ext>
                  </a:extLst>
                </p:cNvPr>
                <p:cNvSpPr/>
                <p:nvPr/>
              </p:nvSpPr>
              <p:spPr>
                <a:xfrm>
                  <a:off x="4214205" y="994237"/>
                  <a:ext cx="324000" cy="324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  <a:endParaRPr lang="en-IE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40082B4-27A1-580C-3A4B-C5D381E2ABFF}"/>
                    </a:ext>
                  </a:extLst>
                </p:cNvPr>
                <p:cNvSpPr/>
                <p:nvPr/>
              </p:nvSpPr>
              <p:spPr>
                <a:xfrm>
                  <a:off x="6209240" y="3300933"/>
                  <a:ext cx="324000" cy="324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  <a:endParaRPr lang="en-IE" dirty="0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2BD3CB-8308-9122-BD71-51F3F50CBC00}"/>
                  </a:ext>
                </a:extLst>
              </p:cNvPr>
              <p:cNvSpPr txBox="1"/>
              <p:nvPr/>
            </p:nvSpPr>
            <p:spPr>
              <a:xfrm>
                <a:off x="4821391" y="903804"/>
                <a:ext cx="1523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/>
                  <a:t>Control variables</a:t>
                </a:r>
                <a:endParaRPr lang="en-US" sz="1400" b="1" dirty="0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F0D820F-21D8-D612-FE6D-72E30C7A6F13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5582946" y="1211581"/>
                <a:ext cx="0" cy="5955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2D019E-30D6-50DE-EA5D-6EA7F13E16A1}"/>
                  </a:ext>
                </a:extLst>
              </p:cNvPr>
              <p:cNvSpPr txBox="1"/>
              <p:nvPr/>
            </p:nvSpPr>
            <p:spPr>
              <a:xfrm>
                <a:off x="1120202" y="1574598"/>
                <a:ext cx="8707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solidFill>
                      <a:srgbClr val="0070C0"/>
                    </a:solidFill>
                  </a:rPr>
                  <a:t>Interaction</a:t>
                </a:r>
                <a:endParaRPr lang="en-US" sz="1200" i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0FD00B-B396-FB1A-7C49-197F116DBDCA}"/>
                  </a:ext>
                </a:extLst>
              </p:cNvPr>
              <p:cNvSpPr txBox="1"/>
              <p:nvPr/>
            </p:nvSpPr>
            <p:spPr>
              <a:xfrm>
                <a:off x="1133279" y="3486434"/>
                <a:ext cx="8707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solidFill>
                      <a:srgbClr val="0070C0"/>
                    </a:solidFill>
                  </a:rPr>
                  <a:t>Interaction</a:t>
                </a:r>
                <a:endParaRPr lang="en-US" sz="1200" i="1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56761C-7F68-0D3B-43D1-77B139EC4798}"/>
                </a:ext>
              </a:extLst>
            </p:cNvPr>
            <p:cNvSpPr txBox="1"/>
            <p:nvPr/>
          </p:nvSpPr>
          <p:spPr>
            <a:xfrm>
              <a:off x="1924847" y="4344351"/>
              <a:ext cx="1130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200">
                  <a:solidFill>
                    <a:srgbClr val="FF0000"/>
                  </a:solidFill>
                </a:rPr>
                <a:t>Within-country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38C681-0DB3-9BD7-BD27-CC68D81FE8E1}"/>
                </a:ext>
              </a:extLst>
            </p:cNvPr>
            <p:cNvSpPr txBox="1"/>
            <p:nvPr/>
          </p:nvSpPr>
          <p:spPr>
            <a:xfrm>
              <a:off x="3503113" y="4369490"/>
              <a:ext cx="12474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200">
                  <a:solidFill>
                    <a:srgbClr val="FF0000"/>
                  </a:solidFill>
                </a:rPr>
                <a:t>Between-country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E8B355-16E7-1750-D727-88F848E588D9}"/>
                </a:ext>
              </a:extLst>
            </p:cNvPr>
            <p:cNvCxnSpPr>
              <a:stCxn id="23" idx="2"/>
              <a:endCxn id="5" idx="0"/>
            </p:cNvCxnSpPr>
            <p:nvPr/>
          </p:nvCxnSpPr>
          <p:spPr>
            <a:xfrm flipH="1">
              <a:off x="2490194" y="3956041"/>
              <a:ext cx="929631" cy="388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23A2A2-3499-98C6-796B-4D5F913CE41F}"/>
                </a:ext>
              </a:extLst>
            </p:cNvPr>
            <p:cNvCxnSpPr>
              <a:stCxn id="23" idx="2"/>
              <a:endCxn id="6" idx="0"/>
            </p:cNvCxnSpPr>
            <p:nvPr/>
          </p:nvCxnSpPr>
          <p:spPr>
            <a:xfrm>
              <a:off x="3419825" y="3956041"/>
              <a:ext cx="707017" cy="413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EBD1C54-8C4F-4AEB-A650-D2FBAE1026D6}"/>
              </a:ext>
            </a:extLst>
          </p:cNvPr>
          <p:cNvSpPr txBox="1"/>
          <p:nvPr/>
        </p:nvSpPr>
        <p:spPr>
          <a:xfrm>
            <a:off x="1720114" y="1164600"/>
            <a:ext cx="589610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/>
              <a:t>(population, renewable energy consumption, and urbanization) </a:t>
            </a:r>
            <a:endParaRPr lang="en-IE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72F330-E48E-7963-F71E-900C286B85F9}"/>
              </a:ext>
            </a:extLst>
          </p:cNvPr>
          <p:cNvCxnSpPr>
            <a:stCxn id="35" idx="2"/>
            <a:endCxn id="10" idx="0"/>
          </p:cNvCxnSpPr>
          <p:nvPr/>
        </p:nvCxnSpPr>
        <p:spPr>
          <a:xfrm>
            <a:off x="4668165" y="1533932"/>
            <a:ext cx="1072073" cy="343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3E9593-6702-FBCF-DF8C-C746F8A8B9CF}"/>
              </a:ext>
            </a:extLst>
          </p:cNvPr>
          <p:cNvSpPr txBox="1"/>
          <p:nvPr/>
        </p:nvSpPr>
        <p:spPr>
          <a:xfrm>
            <a:off x="6117791" y="5308478"/>
            <a:ext cx="145587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/>
              <a:t>Poverty traps</a:t>
            </a:r>
            <a:endParaRPr lang="en-IE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AEC13F-1DA2-FECB-81C0-94CD10F5030E}"/>
              </a:ext>
            </a:extLst>
          </p:cNvPr>
          <p:cNvCxnSpPr>
            <a:stCxn id="38" idx="0"/>
            <a:endCxn id="19" idx="5"/>
          </p:cNvCxnSpPr>
          <p:nvPr/>
        </p:nvCxnSpPr>
        <p:spPr>
          <a:xfrm flipH="1" flipV="1">
            <a:off x="6643083" y="4999619"/>
            <a:ext cx="202644" cy="308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D80CF33-EC73-0A9C-D76D-57B8A4CF3E62}"/>
              </a:ext>
            </a:extLst>
          </p:cNvPr>
          <p:cNvSpPr txBox="1"/>
          <p:nvPr/>
        </p:nvSpPr>
        <p:spPr>
          <a:xfrm>
            <a:off x="284659" y="6393654"/>
            <a:ext cx="308246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/>
              <a:t>High-income vs. Low-income</a:t>
            </a:r>
            <a:endParaRPr lang="en-I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356813-80D8-F939-8DE2-A379D800927A}"/>
              </a:ext>
            </a:extLst>
          </p:cNvPr>
          <p:cNvSpPr txBox="1"/>
          <p:nvPr/>
        </p:nvSpPr>
        <p:spPr>
          <a:xfrm>
            <a:off x="3825976" y="6393654"/>
            <a:ext cx="300247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/>
              <a:t>Poverty rate at variable bands</a:t>
            </a:r>
            <a:endParaRPr lang="en-IE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1449070-169D-B687-19D2-362F7C95001C}"/>
              </a:ext>
            </a:extLst>
          </p:cNvPr>
          <p:cNvCxnSpPr>
            <a:stCxn id="41" idx="0"/>
            <a:endCxn id="5" idx="2"/>
          </p:cNvCxnSpPr>
          <p:nvPr/>
        </p:nvCxnSpPr>
        <p:spPr>
          <a:xfrm flipV="1">
            <a:off x="1825894" y="6218648"/>
            <a:ext cx="821592" cy="17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B3CCCF-FBD3-3EAD-4933-C88C8C57F3D4}"/>
              </a:ext>
            </a:extLst>
          </p:cNvPr>
          <p:cNvCxnSpPr>
            <a:stCxn id="6" idx="2"/>
            <a:endCxn id="42" idx="0"/>
          </p:cNvCxnSpPr>
          <p:nvPr/>
        </p:nvCxnSpPr>
        <p:spPr>
          <a:xfrm>
            <a:off x="4284134" y="6248005"/>
            <a:ext cx="1043079" cy="145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75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1" name="Rectangle 2090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limate justice - Wikipedia">
            <a:extLst>
              <a:ext uri="{FF2B5EF4-FFF2-40B4-BE49-F238E27FC236}">
                <a16:creationId xmlns:a16="http://schemas.microsoft.com/office/drawing/2014/main" id="{CECAD250-B582-3038-A5E5-1DA5B63304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93" name="Freeform: Shape 2092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1F1A9-8445-1353-5196-E58BBFE19725}"/>
              </a:ext>
            </a:extLst>
          </p:cNvPr>
          <p:cNvSpPr txBox="1"/>
          <p:nvPr/>
        </p:nvSpPr>
        <p:spPr>
          <a:xfrm>
            <a:off x="872603" y="2613938"/>
            <a:ext cx="4775162" cy="1475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>
                <a:solidFill>
                  <a:schemeClr val="tx1">
                    <a:lumMod val="85000"/>
                    <a:lumOff val="15000"/>
                  </a:schemeClr>
                </a:solidFill>
                <a:latin typeface="Agency FB" panose="020B0503020202020204" pitchFamily="34" charset="0"/>
                <a:ea typeface="Batang" panose="02030600000101010101" pitchFamily="18" charset="-127"/>
                <a:cs typeface="+mj-cs"/>
              </a:rPr>
              <a:t>THE POOR</a:t>
            </a:r>
          </a:p>
        </p:txBody>
      </p:sp>
      <p:sp>
        <p:nvSpPr>
          <p:cNvPr id="2095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21B13-0FF4-0FFA-4A97-69B070915ABC}"/>
              </a:ext>
            </a:extLst>
          </p:cNvPr>
          <p:cNvSpPr txBox="1"/>
          <p:nvPr/>
        </p:nvSpPr>
        <p:spPr>
          <a:xfrm>
            <a:off x="1030961" y="3704594"/>
            <a:ext cx="4458446" cy="924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000" spc="5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“the least contributor, but the most vulnerable to climate change”</a:t>
            </a:r>
          </a:p>
        </p:txBody>
      </p:sp>
    </p:spTree>
    <p:extLst>
      <p:ext uri="{BB962C8B-B14F-4D97-AF65-F5344CB8AC3E}">
        <p14:creationId xmlns:p14="http://schemas.microsoft.com/office/powerpoint/2010/main" val="936763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922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221" name="Ink 92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9221" name="Ink 922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9222" name="Rectangle 9226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224" name="Rectangle 9228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523" y="437215"/>
            <a:ext cx="5320206" cy="5165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/>
              <a:t>DOES GROWth REDUCE PROVERTY?</a:t>
            </a:r>
          </a:p>
        </p:txBody>
      </p:sp>
      <p:pic>
        <p:nvPicPr>
          <p:cNvPr id="9218" name="Picture 2" descr="What Puerto Rico Needs After Hurricane Maria | The New Yorker">
            <a:extLst>
              <a:ext uri="{FF2B5EF4-FFF2-40B4-BE49-F238E27FC236}">
                <a16:creationId xmlns:a16="http://schemas.microsoft.com/office/drawing/2014/main" id="{291E9F9F-3E85-63C5-4DD7-C7623E3D6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1" r="37457" b="2"/>
          <a:stretch/>
        </p:blipFill>
        <p:spPr bwMode="auto"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FA68E2-CE92-F563-7EB0-4B6877BD549E}"/>
              </a:ext>
            </a:extLst>
          </p:cNvPr>
          <p:cNvSpPr txBox="1"/>
          <p:nvPr/>
        </p:nvSpPr>
        <p:spPr>
          <a:xfrm>
            <a:off x="497163" y="1137430"/>
            <a:ext cx="6514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main method: </a:t>
            </a:r>
            <a:r>
              <a:rPr lang="en-US" sz="2000" b="1"/>
              <a:t>Generalized Method of Moments (GMM)</a:t>
            </a:r>
            <a:endParaRPr lang="en-IE" sz="2000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33ABD9-7A9B-8190-C930-0E7FB6D73CF7}"/>
              </a:ext>
            </a:extLst>
          </p:cNvPr>
          <p:cNvSpPr txBox="1"/>
          <p:nvPr/>
        </p:nvSpPr>
        <p:spPr>
          <a:xfrm>
            <a:off x="587871" y="1561611"/>
            <a:ext cx="71844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Endogeneity: the lagged poverty, the feedback effect of poverty to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Heteroscedasticity: using robust standard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Multicollinearity: dropping variables if violate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Mediating effects: using interaction terms (product terms)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/>
              <a:t>Serial correlation: the Arellano–Bond test at order two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FFC7CF5-79E4-8F37-41A6-826A300F4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434" y="3079039"/>
            <a:ext cx="4744566" cy="370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8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615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155" name="Ink 615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6155" name="Ink 615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Hurricanes reveal inequality | Queen's University Gazette">
            <a:extLst>
              <a:ext uri="{FF2B5EF4-FFF2-40B4-BE49-F238E27FC236}">
                <a16:creationId xmlns:a16="http://schemas.microsoft.com/office/drawing/2014/main" id="{88D388C7-C301-913A-2C1F-5CEC93307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0" b="12601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solidFill>
            <a:schemeClr val="bg2"/>
          </a:solidFill>
        </p:spPr>
      </p:pic>
      <p:sp useBgFill="1">
        <p:nvSpPr>
          <p:cNvPr id="6159" name="Freeform: Shape 6158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D1BF1-80F2-2038-79E4-3273ED810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7809" y="1071350"/>
            <a:ext cx="4775162" cy="14759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Research findings</a:t>
            </a:r>
          </a:p>
        </p:txBody>
      </p:sp>
      <p:sp>
        <p:nvSpPr>
          <p:cNvPr id="6161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0D40F-6165-58F7-C905-85DA524FEFD5}"/>
              </a:ext>
            </a:extLst>
          </p:cNvPr>
          <p:cNvSpPr txBox="1"/>
          <p:nvPr/>
        </p:nvSpPr>
        <p:spPr>
          <a:xfrm>
            <a:off x="1288000" y="2349721"/>
            <a:ext cx="4274779" cy="2158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spcAft>
                <a:spcPts val="600"/>
              </a:spcAft>
            </a:pPr>
            <a:r>
              <a:rPr lang="en-US" spc="5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Our findings underscore the potentially damaging impact that would arise from global ‘one size fits all’ policies that do not account for the specific characteristics of low-income countries, and how variation in poverty is related to emissions, growth, and inequality. </a:t>
            </a:r>
          </a:p>
        </p:txBody>
      </p:sp>
    </p:spTree>
    <p:extLst>
      <p:ext uri="{BB962C8B-B14F-4D97-AF65-F5344CB8AC3E}">
        <p14:creationId xmlns:p14="http://schemas.microsoft.com/office/powerpoint/2010/main" val="3292055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21" name="Rectangle 1232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3" name="Rectangle 1232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ADA66-CA13-0FD5-4C8B-735369E9E4D1}"/>
              </a:ext>
            </a:extLst>
          </p:cNvPr>
          <p:cNvSpPr txBox="1"/>
          <p:nvPr/>
        </p:nvSpPr>
        <p:spPr>
          <a:xfrm>
            <a:off x="821754" y="2063233"/>
            <a:ext cx="3875963" cy="410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spc="5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“</a:t>
            </a:r>
            <a:r>
              <a:rPr lang="en-US" sz="2400" i="1" spc="5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Any emissions-intensive development policies aimed at addressing poverty alleviation in low-income countries must factor the mediating and negative role of inequality in the poverty-emissions pathway</a:t>
            </a:r>
            <a:r>
              <a:rPr lang="en-US" sz="2400" spc="5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”(Khanh &amp; Eoin, 2022).</a:t>
            </a:r>
          </a:p>
        </p:txBody>
      </p:sp>
      <p:pic>
        <p:nvPicPr>
          <p:cNvPr id="12290" name="Picture 2" descr="Triathlon Athletes Ride Past Homeless Encampments in Venice Beach">
            <a:extLst>
              <a:ext uri="{FF2B5EF4-FFF2-40B4-BE49-F238E27FC236}">
                <a16:creationId xmlns:a16="http://schemas.microsoft.com/office/drawing/2014/main" id="{CC06AA1B-8512-DB45-45B1-DF5677860B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9" r="16788"/>
          <a:stretch/>
        </p:blipFill>
        <p:spPr bwMode="auto"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BB5F7-4208-7FD7-95C5-4A7359536C3A}"/>
              </a:ext>
            </a:extLst>
          </p:cNvPr>
          <p:cNvSpPr txBox="1"/>
          <p:nvPr/>
        </p:nvSpPr>
        <p:spPr>
          <a:xfrm>
            <a:off x="903248" y="-10886"/>
            <a:ext cx="724829" cy="18172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sz="8800" b="1">
                <a:latin typeface="+mj-lt"/>
              </a:rPr>
              <a:t>1</a:t>
            </a:r>
            <a:endParaRPr lang="en-IE" sz="88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0663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limate change reinforces poverty – DW – 10/25/2019">
            <a:extLst>
              <a:ext uri="{FF2B5EF4-FFF2-40B4-BE49-F238E27FC236}">
                <a16:creationId xmlns:a16="http://schemas.microsoft.com/office/drawing/2014/main" id="{BC2BD187-456D-1872-82AC-62812D5850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r="31597"/>
          <a:stretch/>
        </p:blipFill>
        <p:spPr bwMode="auto"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850208-14BC-0D7A-57FE-1B744F51EA3C}"/>
              </a:ext>
            </a:extLst>
          </p:cNvPr>
          <p:cNvSpPr txBox="1"/>
          <p:nvPr/>
        </p:nvSpPr>
        <p:spPr>
          <a:xfrm>
            <a:off x="7151648" y="2292320"/>
            <a:ext cx="4624040" cy="4107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2400" spc="5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“</a:t>
            </a:r>
            <a:r>
              <a:rPr lang="en-US" sz="2400" i="1" spc="5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The risk of inequality-driven poverty combined with a higher risk of poverty trap reinforcement, means that general mitigation policies aimed at ‘degrowth in general’ are unlikely to result in just outcomes for low-income countries</a:t>
            </a:r>
            <a:r>
              <a:rPr lang="en-US" sz="2400" spc="5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” (Khanh &amp; Eoin, 2022).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EB74D-87AB-4C75-B310-69574E7F55FA}"/>
              </a:ext>
            </a:extLst>
          </p:cNvPr>
          <p:cNvSpPr txBox="1"/>
          <p:nvPr/>
        </p:nvSpPr>
        <p:spPr>
          <a:xfrm>
            <a:off x="10593640" y="-10886"/>
            <a:ext cx="724829" cy="18172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sz="8800" b="1">
                <a:latin typeface="+mj-lt"/>
              </a:rPr>
              <a:t>2</a:t>
            </a:r>
            <a:endParaRPr lang="en-IE" sz="88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6557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2054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62" name="Ink 205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062" name="Ink 2056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064" name="Rectangle 205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6BEA1F-7588-0B0B-7DD0-469060C0A9FD}"/>
              </a:ext>
            </a:extLst>
          </p:cNvPr>
          <p:cNvSpPr txBox="1"/>
          <p:nvPr/>
        </p:nvSpPr>
        <p:spPr>
          <a:xfrm>
            <a:off x="495044" y="2235632"/>
            <a:ext cx="4545307" cy="410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spc="5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“</a:t>
            </a:r>
            <a:r>
              <a:rPr lang="en-US" sz="2400" i="1" spc="5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In high-income countries, inequality is the main obstacle to poverty reduction, while in developing countries it is emissions in association with income inequality</a:t>
            </a:r>
            <a:r>
              <a:rPr lang="en-US" sz="2400" spc="5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” (Khanh &amp; Eoin, 2022).</a:t>
            </a:r>
          </a:p>
        </p:txBody>
      </p:sp>
      <p:pic>
        <p:nvPicPr>
          <p:cNvPr id="2050" name="Picture 2" descr="These are the 10 countries most at risk from the effects of climate change  – The Hill">
            <a:extLst>
              <a:ext uri="{FF2B5EF4-FFF2-40B4-BE49-F238E27FC236}">
                <a16:creationId xmlns:a16="http://schemas.microsoft.com/office/drawing/2014/main" id="{F1715D55-7400-EB40-D55B-87D399558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0" r="28897"/>
          <a:stretch/>
        </p:blipFill>
        <p:spPr bwMode="auto"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BEAA18-AE87-3346-9057-830663A85BC2}"/>
              </a:ext>
            </a:extLst>
          </p:cNvPr>
          <p:cNvSpPr txBox="1"/>
          <p:nvPr/>
        </p:nvSpPr>
        <p:spPr>
          <a:xfrm>
            <a:off x="4137102" y="0"/>
            <a:ext cx="724829" cy="18172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b" anchorCtr="0">
            <a:noAutofit/>
          </a:bodyPr>
          <a:lstStyle/>
          <a:p>
            <a:pPr algn="ctr"/>
            <a:r>
              <a:rPr lang="en-US" sz="8800" b="1">
                <a:latin typeface="+mj-lt"/>
              </a:rPr>
              <a:t>3</a:t>
            </a:r>
            <a:endParaRPr lang="en-IE" sz="88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7205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1" name="Rectangle 2090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2050" name="Picture 2" descr="Climate justice - Wikipedia">
            <a:extLst>
              <a:ext uri="{FF2B5EF4-FFF2-40B4-BE49-F238E27FC236}">
                <a16:creationId xmlns:a16="http://schemas.microsoft.com/office/drawing/2014/main" id="{CECAD250-B582-3038-A5E5-1DA5B63304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93" name="Freeform: Shape 2092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95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50259-1E24-3DCA-A54A-F86ECD0E26C8}"/>
              </a:ext>
            </a:extLst>
          </p:cNvPr>
          <p:cNvSpPr txBox="1"/>
          <p:nvPr/>
        </p:nvSpPr>
        <p:spPr>
          <a:xfrm>
            <a:off x="1714365" y="2414112"/>
            <a:ext cx="353424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/>
              <a:t>The top 10% of earners accounted for </a:t>
            </a:r>
          </a:p>
          <a:p>
            <a:pPr algn="ctr"/>
            <a:r>
              <a:rPr lang="en-US" sz="6600" b="1">
                <a:latin typeface="Agency FB" panose="020B0503020202020204" pitchFamily="34" charset="0"/>
              </a:rPr>
              <a:t>over half</a:t>
            </a:r>
          </a:p>
          <a:p>
            <a:pPr algn="ctr"/>
            <a:r>
              <a:rPr lang="en-US" sz="2000"/>
              <a:t>of cumulative global emissions from 1990-2015 (Oxfam, 2020).</a:t>
            </a:r>
            <a:endParaRPr lang="en-IE" sz="2000"/>
          </a:p>
        </p:txBody>
      </p:sp>
    </p:spTree>
    <p:extLst>
      <p:ext uri="{BB962C8B-B14F-4D97-AF65-F5344CB8AC3E}">
        <p14:creationId xmlns:p14="http://schemas.microsoft.com/office/powerpoint/2010/main" val="2773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1" name="Rectangle 2090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2050" name="Picture 2" descr="Climate justice - Wikipedia">
            <a:extLst>
              <a:ext uri="{FF2B5EF4-FFF2-40B4-BE49-F238E27FC236}">
                <a16:creationId xmlns:a16="http://schemas.microsoft.com/office/drawing/2014/main" id="{CECAD250-B582-3038-A5E5-1DA5B63304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93" name="Freeform: Shape 2092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95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50259-1E24-3DCA-A54A-F86ECD0E26C8}"/>
              </a:ext>
            </a:extLst>
          </p:cNvPr>
          <p:cNvSpPr txBox="1"/>
          <p:nvPr/>
        </p:nvSpPr>
        <p:spPr>
          <a:xfrm>
            <a:off x="1418705" y="2391809"/>
            <a:ext cx="399967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/>
              <a:t>The World Bank estimates that climate change will push more than</a:t>
            </a:r>
          </a:p>
          <a:p>
            <a:pPr algn="ctr"/>
            <a:r>
              <a:rPr lang="en-US" sz="6600" b="1">
                <a:latin typeface="Agency FB" panose="020B0503020202020204" pitchFamily="34" charset="0"/>
              </a:rPr>
              <a:t>32 million</a:t>
            </a:r>
            <a:endParaRPr lang="en-US" sz="2000"/>
          </a:p>
          <a:p>
            <a:pPr algn="ctr"/>
            <a:r>
              <a:rPr lang="en-US" sz="2000"/>
              <a:t>people into extreme poverty by 2030</a:t>
            </a:r>
            <a:r>
              <a:rPr lang="fr-FR" sz="2000"/>
              <a:t> (Jafino et al., 2020).</a:t>
            </a:r>
            <a:endParaRPr lang="en-IE" sz="2000"/>
          </a:p>
        </p:txBody>
      </p:sp>
    </p:spTree>
    <p:extLst>
      <p:ext uri="{BB962C8B-B14F-4D97-AF65-F5344CB8AC3E}">
        <p14:creationId xmlns:p14="http://schemas.microsoft.com/office/powerpoint/2010/main" val="2324716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309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94" name="Ink 309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3094" name="Ink 309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NCDMPH, Home">
            <a:extLst>
              <a:ext uri="{FF2B5EF4-FFF2-40B4-BE49-F238E27FC236}">
                <a16:creationId xmlns:a16="http://schemas.microsoft.com/office/drawing/2014/main" id="{09461CBA-AC74-B27D-6FB4-32BA531F7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" b="1005"/>
          <a:stretch/>
        </p:blipFill>
        <p:spPr bwMode="auto">
          <a:xfrm>
            <a:off x="1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98" name="Freeform: Shape 3097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Freeform: Shape 3099">
            <a:extLst>
              <a:ext uri="{FF2B5EF4-FFF2-40B4-BE49-F238E27FC236}">
                <a16:creationId xmlns:a16="http://schemas.microsoft.com/office/drawing/2014/main" id="{C0FBE8EC-1812-4EE8-AE95-F57CA25A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02" name="Freeform: Shape 3101">
            <a:extLst>
              <a:ext uri="{FF2B5EF4-FFF2-40B4-BE49-F238E27FC236}">
                <a16:creationId xmlns:a16="http://schemas.microsoft.com/office/drawing/2014/main" id="{159CA1A0-665C-4FC9-BE25-8C45BB69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04" name="Freeform: Shape 3103">
            <a:extLst>
              <a:ext uri="{FF2B5EF4-FFF2-40B4-BE49-F238E27FC236}">
                <a16:creationId xmlns:a16="http://schemas.microsoft.com/office/drawing/2014/main" id="{B46D20DF-CE98-4EA3-96C8-C03C3A885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6" y="5442232"/>
            <a:ext cx="6970985" cy="667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POVERTY AND CLIMATE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D29F2-D8F0-4D9E-CE0A-4A8BFB2DD939}"/>
              </a:ext>
            </a:extLst>
          </p:cNvPr>
          <p:cNvSpPr txBox="1"/>
          <p:nvPr/>
        </p:nvSpPr>
        <p:spPr>
          <a:xfrm>
            <a:off x="449264" y="5847070"/>
            <a:ext cx="6587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It is an injustice that the poor – the least contributor to this phenomenon – is the most vulnerable of climate change consequences (Hallegatte et al., 2018; Oxfam, 2020).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6141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6967181" cy="1216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POVERTY AND CLIMATE CHANGE</a:t>
            </a:r>
          </a:p>
        </p:txBody>
      </p:sp>
      <p:pic>
        <p:nvPicPr>
          <p:cNvPr id="3076" name="Picture 4" descr="NCDMPH, Home">
            <a:extLst>
              <a:ext uri="{FF2B5EF4-FFF2-40B4-BE49-F238E27FC236}">
                <a16:creationId xmlns:a16="http://schemas.microsoft.com/office/drawing/2014/main" id="{09461CBA-AC74-B27D-6FB4-32BA531F7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39890" b="1"/>
          <a:stretch/>
        </p:blipFill>
        <p:spPr bwMode="auto">
          <a:xfrm>
            <a:off x="7968222" y="2"/>
            <a:ext cx="4223778" cy="6865951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D27A1-E6F8-EAC0-5BE8-778208A68066}"/>
              </a:ext>
            </a:extLst>
          </p:cNvPr>
          <p:cNvSpPr txBox="1"/>
          <p:nvPr/>
        </p:nvSpPr>
        <p:spPr>
          <a:xfrm>
            <a:off x="1050879" y="1543734"/>
            <a:ext cx="6967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impact of climate change on poverty through three mechanisms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DB487B-58AD-2EA3-0856-464A52515568}"/>
              </a:ext>
            </a:extLst>
          </p:cNvPr>
          <p:cNvGrpSpPr/>
          <p:nvPr/>
        </p:nvGrpSpPr>
        <p:grpSpPr>
          <a:xfrm>
            <a:off x="896659" y="2343784"/>
            <a:ext cx="4373601" cy="3429586"/>
            <a:chOff x="1248825" y="1145297"/>
            <a:chExt cx="2467139" cy="34295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F30543F-ED79-6209-9DB0-5BE6883966C8}"/>
                </a:ext>
              </a:extLst>
            </p:cNvPr>
            <p:cNvSpPr/>
            <p:nvPr/>
          </p:nvSpPr>
          <p:spPr>
            <a:xfrm>
              <a:off x="2642237" y="1145297"/>
              <a:ext cx="1073727" cy="831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Climate change</a:t>
              </a:r>
              <a:endParaRPr lang="en-IE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CF3D0B-DE0B-DE8F-A551-974F8CAB0B62}"/>
                </a:ext>
              </a:extLst>
            </p:cNvPr>
            <p:cNvSpPr/>
            <p:nvPr/>
          </p:nvSpPr>
          <p:spPr>
            <a:xfrm>
              <a:off x="2642237" y="3757466"/>
              <a:ext cx="1073727" cy="81741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Poverty</a:t>
              </a:r>
              <a:endParaRPr lang="en-IE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FB18B6-8F66-7B4F-0215-207C6625E38A}"/>
                </a:ext>
              </a:extLst>
            </p:cNvPr>
            <p:cNvSpPr/>
            <p:nvPr/>
          </p:nvSpPr>
          <p:spPr>
            <a:xfrm>
              <a:off x="1248825" y="2532593"/>
              <a:ext cx="1073720" cy="668447"/>
            </a:xfrm>
            <a:prstGeom prst="rect">
              <a:avLst/>
            </a:prstGeom>
            <a:solidFill>
              <a:srgbClr val="4C75A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>
                  <a:solidFill>
                    <a:schemeClr val="bg1"/>
                  </a:solidFill>
                </a:rPr>
                <a:t>Economy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B14106-65F6-872F-EAA5-05F84469E17E}"/>
                </a:ext>
              </a:extLst>
            </p:cNvPr>
            <p:cNvCxnSpPr>
              <a:cxnSpLocks/>
              <a:stCxn id="6" idx="1"/>
              <a:endCxn id="8" idx="0"/>
            </p:cNvCxnSpPr>
            <p:nvPr/>
          </p:nvCxnSpPr>
          <p:spPr>
            <a:xfrm flipH="1">
              <a:off x="1785685" y="1560934"/>
              <a:ext cx="856552" cy="97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6647D55-07F9-974C-F2CA-FABD0D032D95}"/>
                </a:ext>
              </a:extLst>
            </p:cNvPr>
            <p:cNvCxnSpPr>
              <a:cxnSpLocks/>
              <a:stCxn id="8" idx="2"/>
              <a:endCxn id="7" idx="1"/>
            </p:cNvCxnSpPr>
            <p:nvPr/>
          </p:nvCxnSpPr>
          <p:spPr>
            <a:xfrm>
              <a:off x="1785685" y="3201040"/>
              <a:ext cx="856552" cy="965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A1DE437-4BDC-15F6-10BD-EDF697BF01DE}"/>
              </a:ext>
            </a:extLst>
          </p:cNvPr>
          <p:cNvSpPr txBox="1"/>
          <p:nvPr/>
        </p:nvSpPr>
        <p:spPr>
          <a:xfrm>
            <a:off x="3395801" y="3225378"/>
            <a:ext cx="254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/>
              <a:t>Severe weather events affect economic activities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97E12-4BAF-504D-74AA-F75CEC2A7E6C}"/>
              </a:ext>
            </a:extLst>
          </p:cNvPr>
          <p:cNvSpPr txBox="1"/>
          <p:nvPr/>
        </p:nvSpPr>
        <p:spPr>
          <a:xfrm>
            <a:off x="3351574" y="4262486"/>
            <a:ext cx="3837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To a whole country,  </a:t>
            </a:r>
          </a:p>
          <a:p>
            <a:r>
              <a:rPr lang="en-US"/>
              <a:t>including the poor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3572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6967181" cy="1216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POVERTY AND CLIMATE CHANGE</a:t>
            </a:r>
          </a:p>
        </p:txBody>
      </p:sp>
      <p:pic>
        <p:nvPicPr>
          <p:cNvPr id="3076" name="Picture 4" descr="NCDMPH, Home">
            <a:extLst>
              <a:ext uri="{FF2B5EF4-FFF2-40B4-BE49-F238E27FC236}">
                <a16:creationId xmlns:a16="http://schemas.microsoft.com/office/drawing/2014/main" id="{09461CBA-AC74-B27D-6FB4-32BA531F7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39890" b="1"/>
          <a:stretch/>
        </p:blipFill>
        <p:spPr bwMode="auto">
          <a:xfrm>
            <a:off x="7968222" y="2"/>
            <a:ext cx="4223778" cy="6865951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D27A1-E6F8-EAC0-5BE8-778208A68066}"/>
              </a:ext>
            </a:extLst>
          </p:cNvPr>
          <p:cNvSpPr txBox="1"/>
          <p:nvPr/>
        </p:nvSpPr>
        <p:spPr>
          <a:xfrm>
            <a:off x="1050879" y="1543734"/>
            <a:ext cx="6967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impact of climate change on poverty through three mechanisms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DB487B-58AD-2EA3-0856-464A52515568}"/>
              </a:ext>
            </a:extLst>
          </p:cNvPr>
          <p:cNvGrpSpPr/>
          <p:nvPr/>
        </p:nvGrpSpPr>
        <p:grpSpPr>
          <a:xfrm>
            <a:off x="3366819" y="2343784"/>
            <a:ext cx="1903441" cy="3429586"/>
            <a:chOff x="2642237" y="1145297"/>
            <a:chExt cx="1073727" cy="34295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F30543F-ED79-6209-9DB0-5BE6883966C8}"/>
                </a:ext>
              </a:extLst>
            </p:cNvPr>
            <p:cNvSpPr/>
            <p:nvPr/>
          </p:nvSpPr>
          <p:spPr>
            <a:xfrm>
              <a:off x="2642237" y="1145297"/>
              <a:ext cx="1073727" cy="831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Climate change</a:t>
              </a:r>
              <a:endParaRPr lang="en-IE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CF3D0B-DE0B-DE8F-A551-974F8CAB0B62}"/>
                </a:ext>
              </a:extLst>
            </p:cNvPr>
            <p:cNvSpPr/>
            <p:nvPr/>
          </p:nvSpPr>
          <p:spPr>
            <a:xfrm>
              <a:off x="2642237" y="3757466"/>
              <a:ext cx="1073727" cy="81741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Poverty</a:t>
              </a:r>
              <a:endParaRPr lang="en-IE" b="1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7B583D-BE9D-FE32-A87D-2CBC42E89E1D}"/>
                </a:ext>
              </a:extLst>
            </p:cNvPr>
            <p:cNvSpPr/>
            <p:nvPr/>
          </p:nvSpPr>
          <p:spPr>
            <a:xfrm>
              <a:off x="2642237" y="2532593"/>
              <a:ext cx="1073720" cy="668447"/>
            </a:xfrm>
            <a:prstGeom prst="rect">
              <a:avLst/>
            </a:prstGeom>
            <a:solidFill>
              <a:srgbClr val="B9836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>
                  <a:solidFill>
                    <a:schemeClr val="bg1"/>
                  </a:solidFill>
                </a:rPr>
                <a:t>vulnerability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9253996-C652-DE82-C27E-69EBEFD8D6AF}"/>
                </a:ext>
              </a:extLst>
            </p:cNvPr>
            <p:cNvCxnSpPr>
              <a:stCxn id="6" idx="2"/>
              <a:endCxn id="9" idx="0"/>
            </p:cNvCxnSpPr>
            <p:nvPr/>
          </p:nvCxnSpPr>
          <p:spPr>
            <a:xfrm flipH="1">
              <a:off x="3179097" y="1976570"/>
              <a:ext cx="4" cy="556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BBEE639-81B3-7387-F12D-684B6774F839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>
              <a:off x="3179097" y="3201040"/>
              <a:ext cx="4" cy="556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F3F45AA-FFA9-82A4-93C0-7D6B4C0BEB60}"/>
              </a:ext>
            </a:extLst>
          </p:cNvPr>
          <p:cNvSpPr txBox="1"/>
          <p:nvPr/>
        </p:nvSpPr>
        <p:spPr>
          <a:xfrm>
            <a:off x="5469753" y="3758709"/>
            <a:ext cx="2660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depend disproportionately on natural resources </a:t>
            </a:r>
            <a:endParaRPr lang="en-I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6BF1EF-1855-C1E6-381A-DF2798DCDE15}"/>
              </a:ext>
            </a:extLst>
          </p:cNvPr>
          <p:cNvSpPr txBox="1"/>
          <p:nvPr/>
        </p:nvSpPr>
        <p:spPr>
          <a:xfrm>
            <a:off x="423960" y="3758709"/>
            <a:ext cx="2743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/>
              <a:t>Their ability to effectively manage climate risks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8057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6967181" cy="1216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POVERTY AND CLIMATE CHANGE</a:t>
            </a:r>
          </a:p>
        </p:txBody>
      </p:sp>
      <p:pic>
        <p:nvPicPr>
          <p:cNvPr id="3076" name="Picture 4" descr="NCDMPH, Home">
            <a:extLst>
              <a:ext uri="{FF2B5EF4-FFF2-40B4-BE49-F238E27FC236}">
                <a16:creationId xmlns:a16="http://schemas.microsoft.com/office/drawing/2014/main" id="{09461CBA-AC74-B27D-6FB4-32BA531F7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39890" b="1"/>
          <a:stretch/>
        </p:blipFill>
        <p:spPr bwMode="auto">
          <a:xfrm>
            <a:off x="7968222" y="2"/>
            <a:ext cx="4223778" cy="6865951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D27A1-E6F8-EAC0-5BE8-778208A68066}"/>
              </a:ext>
            </a:extLst>
          </p:cNvPr>
          <p:cNvSpPr txBox="1"/>
          <p:nvPr/>
        </p:nvSpPr>
        <p:spPr>
          <a:xfrm>
            <a:off x="1050879" y="1543734"/>
            <a:ext cx="6967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impact of climate change on poverty through three mechanisms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DB487B-58AD-2EA3-0856-464A52515568}"/>
              </a:ext>
            </a:extLst>
          </p:cNvPr>
          <p:cNvGrpSpPr/>
          <p:nvPr/>
        </p:nvGrpSpPr>
        <p:grpSpPr>
          <a:xfrm>
            <a:off x="3366819" y="2343784"/>
            <a:ext cx="4497021" cy="3429586"/>
            <a:chOff x="2642237" y="1145297"/>
            <a:chExt cx="2536760" cy="34295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F30543F-ED79-6209-9DB0-5BE6883966C8}"/>
                </a:ext>
              </a:extLst>
            </p:cNvPr>
            <p:cNvSpPr/>
            <p:nvPr/>
          </p:nvSpPr>
          <p:spPr>
            <a:xfrm>
              <a:off x="2642237" y="1145297"/>
              <a:ext cx="1073727" cy="831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Climate change</a:t>
              </a:r>
              <a:endParaRPr lang="en-IE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CF3D0B-DE0B-DE8F-A551-974F8CAB0B62}"/>
                </a:ext>
              </a:extLst>
            </p:cNvPr>
            <p:cNvSpPr/>
            <p:nvPr/>
          </p:nvSpPr>
          <p:spPr>
            <a:xfrm>
              <a:off x="2642237" y="3757466"/>
              <a:ext cx="1073727" cy="81741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Poverty</a:t>
              </a:r>
              <a:endParaRPr lang="en-IE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941187-AEBA-3F40-C2D9-8EE63A384FC8}"/>
                </a:ext>
              </a:extLst>
            </p:cNvPr>
            <p:cNvSpPr/>
            <p:nvPr/>
          </p:nvSpPr>
          <p:spPr>
            <a:xfrm>
              <a:off x="4105277" y="2532593"/>
              <a:ext cx="1073720" cy="668447"/>
            </a:xfrm>
            <a:prstGeom prst="rect">
              <a:avLst/>
            </a:prstGeom>
            <a:solidFill>
              <a:srgbClr val="14263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>
                  <a:solidFill>
                    <a:schemeClr val="bg1"/>
                  </a:solidFill>
                </a:rPr>
                <a:t>Self-reforcement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50D5D67-1646-2DB8-D47E-88E7678C614F}"/>
                </a:ext>
              </a:extLst>
            </p:cNvPr>
            <p:cNvCxnSpPr>
              <a:stCxn id="6" idx="3"/>
              <a:endCxn id="10" idx="0"/>
            </p:cNvCxnSpPr>
            <p:nvPr/>
          </p:nvCxnSpPr>
          <p:spPr>
            <a:xfrm>
              <a:off x="3715964" y="1560934"/>
              <a:ext cx="926173" cy="97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E80750-296B-2F8A-DCCB-FFB05B57D5ED}"/>
                </a:ext>
              </a:extLst>
            </p:cNvPr>
            <p:cNvCxnSpPr>
              <a:stCxn id="10" idx="2"/>
              <a:endCxn id="7" idx="3"/>
            </p:cNvCxnSpPr>
            <p:nvPr/>
          </p:nvCxnSpPr>
          <p:spPr>
            <a:xfrm flipH="1">
              <a:off x="3715964" y="3201040"/>
              <a:ext cx="926173" cy="965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CF70381-D8D2-50BB-6892-31C19FE9220B}"/>
              </a:ext>
            </a:extLst>
          </p:cNvPr>
          <p:cNvSpPr txBox="1"/>
          <p:nvPr/>
        </p:nvSpPr>
        <p:spPr>
          <a:xfrm>
            <a:off x="879477" y="3363167"/>
            <a:ext cx="5296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/>
              <a:t>At household level</a:t>
            </a:r>
            <a:r>
              <a:rPr lang="en-IE"/>
              <a:t>, selling assets or cutting expenditures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D93FCB-80AD-EEB1-6F5B-A80A8BD12B94}"/>
              </a:ext>
            </a:extLst>
          </p:cNvPr>
          <p:cNvSpPr txBox="1"/>
          <p:nvPr/>
        </p:nvSpPr>
        <p:spPr>
          <a:xfrm>
            <a:off x="4534469" y="3892909"/>
            <a:ext cx="6267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/>
              <a:t>poverty traps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29F900-CC62-96F7-715B-09FA8BE639D5}"/>
              </a:ext>
            </a:extLst>
          </p:cNvPr>
          <p:cNvSpPr txBox="1"/>
          <p:nvPr/>
        </p:nvSpPr>
        <p:spPr>
          <a:xfrm>
            <a:off x="793762" y="4398108"/>
            <a:ext cx="6267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1"/>
              <a:t>At regional level, </a:t>
            </a:r>
            <a:r>
              <a:rPr lang="en-US"/>
              <a:t>measures to prevent (e.g. coastal dams)</a:t>
            </a:r>
            <a:endParaRPr lang="en-IE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CDA80-9DFB-E5BF-B937-86303E0C1901}"/>
              </a:ext>
            </a:extLst>
          </p:cNvPr>
          <p:cNvSpPr txBox="1"/>
          <p:nvPr/>
        </p:nvSpPr>
        <p:spPr>
          <a:xfrm>
            <a:off x="1400571" y="3895746"/>
            <a:ext cx="6267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Loss of financial sources to escape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056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0C90-B164-F1A3-4207-6F6E754D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6967181" cy="1216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POVERTY AND CLIMATE CHANGE</a:t>
            </a:r>
          </a:p>
        </p:txBody>
      </p:sp>
      <p:pic>
        <p:nvPicPr>
          <p:cNvPr id="3076" name="Picture 4" descr="NCDMPH, Home">
            <a:extLst>
              <a:ext uri="{FF2B5EF4-FFF2-40B4-BE49-F238E27FC236}">
                <a16:creationId xmlns:a16="http://schemas.microsoft.com/office/drawing/2014/main" id="{09461CBA-AC74-B27D-6FB4-32BA531F7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6" r="39890" b="1"/>
          <a:stretch/>
        </p:blipFill>
        <p:spPr bwMode="auto">
          <a:xfrm>
            <a:off x="7968222" y="2"/>
            <a:ext cx="4223778" cy="6865951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2D27A1-E6F8-EAC0-5BE8-778208A68066}"/>
              </a:ext>
            </a:extLst>
          </p:cNvPr>
          <p:cNvSpPr txBox="1"/>
          <p:nvPr/>
        </p:nvSpPr>
        <p:spPr>
          <a:xfrm>
            <a:off x="1050879" y="1543734"/>
            <a:ext cx="6967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impact of climate change on poverty through three mechanisms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DB487B-58AD-2EA3-0856-464A52515568}"/>
              </a:ext>
            </a:extLst>
          </p:cNvPr>
          <p:cNvGrpSpPr/>
          <p:nvPr/>
        </p:nvGrpSpPr>
        <p:grpSpPr>
          <a:xfrm>
            <a:off x="896659" y="2343784"/>
            <a:ext cx="6967181" cy="3429586"/>
            <a:chOff x="1248825" y="1145297"/>
            <a:chExt cx="3930172" cy="34295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F30543F-ED79-6209-9DB0-5BE6883966C8}"/>
                </a:ext>
              </a:extLst>
            </p:cNvPr>
            <p:cNvSpPr/>
            <p:nvPr/>
          </p:nvSpPr>
          <p:spPr>
            <a:xfrm>
              <a:off x="2642237" y="1145297"/>
              <a:ext cx="1073727" cy="83127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Climate change</a:t>
              </a:r>
              <a:endParaRPr lang="en-IE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7CF3D0B-DE0B-DE8F-A551-974F8CAB0B62}"/>
                </a:ext>
              </a:extLst>
            </p:cNvPr>
            <p:cNvSpPr/>
            <p:nvPr/>
          </p:nvSpPr>
          <p:spPr>
            <a:xfrm>
              <a:off x="2642237" y="3757466"/>
              <a:ext cx="1073727" cy="81741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Poverty</a:t>
              </a:r>
              <a:endParaRPr lang="en-IE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FB18B6-8F66-7B4F-0215-207C6625E38A}"/>
                </a:ext>
              </a:extLst>
            </p:cNvPr>
            <p:cNvSpPr/>
            <p:nvPr/>
          </p:nvSpPr>
          <p:spPr>
            <a:xfrm>
              <a:off x="1248825" y="2532593"/>
              <a:ext cx="1073720" cy="668447"/>
            </a:xfrm>
            <a:prstGeom prst="rect">
              <a:avLst/>
            </a:prstGeom>
            <a:solidFill>
              <a:srgbClr val="4C75A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>
                  <a:solidFill>
                    <a:schemeClr val="bg1"/>
                  </a:solidFill>
                </a:rPr>
                <a:t>Economy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7B583D-BE9D-FE32-A87D-2CBC42E89E1D}"/>
                </a:ext>
              </a:extLst>
            </p:cNvPr>
            <p:cNvSpPr/>
            <p:nvPr/>
          </p:nvSpPr>
          <p:spPr>
            <a:xfrm>
              <a:off x="2642237" y="2532593"/>
              <a:ext cx="1073720" cy="668447"/>
            </a:xfrm>
            <a:prstGeom prst="rect">
              <a:avLst/>
            </a:prstGeom>
            <a:solidFill>
              <a:srgbClr val="B98366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>
                  <a:solidFill>
                    <a:schemeClr val="bg1"/>
                  </a:solidFill>
                </a:rPr>
                <a:t>vulnerability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941187-AEBA-3F40-C2D9-8EE63A384FC8}"/>
                </a:ext>
              </a:extLst>
            </p:cNvPr>
            <p:cNvSpPr/>
            <p:nvPr/>
          </p:nvSpPr>
          <p:spPr>
            <a:xfrm>
              <a:off x="4105277" y="2532593"/>
              <a:ext cx="1073720" cy="668447"/>
            </a:xfrm>
            <a:prstGeom prst="rect">
              <a:avLst/>
            </a:prstGeom>
            <a:solidFill>
              <a:srgbClr val="14263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sz="1600">
                  <a:solidFill>
                    <a:schemeClr val="bg1"/>
                  </a:solidFill>
                </a:rPr>
                <a:t>Self-reforcement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B14106-65F6-872F-EAA5-05F84469E17E}"/>
                </a:ext>
              </a:extLst>
            </p:cNvPr>
            <p:cNvCxnSpPr>
              <a:stCxn id="6" idx="1"/>
              <a:endCxn id="8" idx="0"/>
            </p:cNvCxnSpPr>
            <p:nvPr/>
          </p:nvCxnSpPr>
          <p:spPr>
            <a:xfrm flipH="1">
              <a:off x="1785685" y="1560934"/>
              <a:ext cx="856552" cy="97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6647D55-07F9-974C-F2CA-FABD0D032D95}"/>
                </a:ext>
              </a:extLst>
            </p:cNvPr>
            <p:cNvCxnSpPr>
              <a:stCxn id="8" idx="2"/>
              <a:endCxn id="7" idx="1"/>
            </p:cNvCxnSpPr>
            <p:nvPr/>
          </p:nvCxnSpPr>
          <p:spPr>
            <a:xfrm>
              <a:off x="1785685" y="3201040"/>
              <a:ext cx="856552" cy="965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9253996-C652-DE82-C27E-69EBEFD8D6AF}"/>
                </a:ext>
              </a:extLst>
            </p:cNvPr>
            <p:cNvCxnSpPr>
              <a:stCxn id="6" idx="2"/>
              <a:endCxn id="9" idx="0"/>
            </p:cNvCxnSpPr>
            <p:nvPr/>
          </p:nvCxnSpPr>
          <p:spPr>
            <a:xfrm flipH="1">
              <a:off x="3179097" y="1976570"/>
              <a:ext cx="4" cy="556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BBEE639-81B3-7387-F12D-684B6774F839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>
              <a:off x="3179097" y="3201040"/>
              <a:ext cx="4" cy="556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50D5D67-1646-2DB8-D47E-88E7678C614F}"/>
                </a:ext>
              </a:extLst>
            </p:cNvPr>
            <p:cNvCxnSpPr>
              <a:stCxn id="6" idx="3"/>
              <a:endCxn id="10" idx="0"/>
            </p:cNvCxnSpPr>
            <p:nvPr/>
          </p:nvCxnSpPr>
          <p:spPr>
            <a:xfrm>
              <a:off x="3715964" y="1560934"/>
              <a:ext cx="926173" cy="971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E80750-296B-2F8A-DCCB-FFB05B57D5ED}"/>
                </a:ext>
              </a:extLst>
            </p:cNvPr>
            <p:cNvCxnSpPr>
              <a:stCxn id="10" idx="2"/>
              <a:endCxn id="7" idx="3"/>
            </p:cNvCxnSpPr>
            <p:nvPr/>
          </p:nvCxnSpPr>
          <p:spPr>
            <a:xfrm flipH="1">
              <a:off x="3715964" y="3201040"/>
              <a:ext cx="926173" cy="965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69032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3">
      <a:majorFont>
        <a:latin typeface="Agency FB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869</Words>
  <Application>Microsoft Office PowerPoint</Application>
  <PresentationFormat>Widescreen</PresentationFormat>
  <Paragraphs>160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Agency FB</vt:lpstr>
      <vt:lpstr>Arial</vt:lpstr>
      <vt:lpstr>Bembo</vt:lpstr>
      <vt:lpstr>Calibri</vt:lpstr>
      <vt:lpstr>Times New Roman</vt:lpstr>
      <vt:lpstr>ArchiveVTI</vt:lpstr>
      <vt:lpstr>Does growth reduce poverty?  The mediating role of carbon emissions and income inequality</vt:lpstr>
      <vt:lpstr>PowerPoint Presentation</vt:lpstr>
      <vt:lpstr>PowerPoint Presentation</vt:lpstr>
      <vt:lpstr>PowerPoint Presentation</vt:lpstr>
      <vt:lpstr>POVERTY AND CLIMATE CHANGE</vt:lpstr>
      <vt:lpstr>POVERTY AND CLIMATE CHANGE</vt:lpstr>
      <vt:lpstr>POVERTY AND CLIMATE CHANGE</vt:lpstr>
      <vt:lpstr>POVERTY AND CLIMATE CHANGE</vt:lpstr>
      <vt:lpstr>POVERTY AND CLIMATE CHANGE</vt:lpstr>
      <vt:lpstr>where does economic growth fit?</vt:lpstr>
      <vt:lpstr>where does economic growth fit?</vt:lpstr>
      <vt:lpstr>where does economic growth fit?</vt:lpstr>
      <vt:lpstr>where does economic growth fit?</vt:lpstr>
      <vt:lpstr>The cyclical traps of poverty, economic growth, and inequality</vt:lpstr>
      <vt:lpstr>The cyclical traps of poverty, economic growth, and inequality</vt:lpstr>
      <vt:lpstr>The cyclical traps of poverty, economic growth, and inequality</vt:lpstr>
      <vt:lpstr>DOES GROWth REDUCE PROVERTY?</vt:lpstr>
      <vt:lpstr>DOES GROWth REDUCE PROVERTY?</vt:lpstr>
      <vt:lpstr>DOES GROWth REDUCE PROVERTY?</vt:lpstr>
      <vt:lpstr>DOES GROWth REDUCE PROVERTY?</vt:lpstr>
      <vt:lpstr>Research findings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AND POVERTY</dc:title>
  <dc:creator>KHANH QUOC DUONG</dc:creator>
  <cp:lastModifiedBy>KHANH QUOC DUONG</cp:lastModifiedBy>
  <cp:revision>2</cp:revision>
  <dcterms:created xsi:type="dcterms:W3CDTF">2022-11-05T19:18:08Z</dcterms:created>
  <dcterms:modified xsi:type="dcterms:W3CDTF">2022-11-15T19:44:44Z</dcterms:modified>
</cp:coreProperties>
</file>